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59" r:id="rId1"/>
  </p:sldMasterIdLst>
  <p:notesMasterIdLst>
    <p:notesMasterId r:id="rId52"/>
  </p:notesMasterIdLst>
  <p:handoutMasterIdLst>
    <p:handoutMasterId r:id="rId53"/>
  </p:handoutMasterIdLst>
  <p:sldIdLst>
    <p:sldId id="257" r:id="rId2"/>
    <p:sldId id="639" r:id="rId3"/>
    <p:sldId id="875" r:id="rId4"/>
    <p:sldId id="874" r:id="rId5"/>
    <p:sldId id="884" r:id="rId6"/>
    <p:sldId id="956" r:id="rId7"/>
    <p:sldId id="887" r:id="rId8"/>
    <p:sldId id="888" r:id="rId9"/>
    <p:sldId id="891" r:id="rId10"/>
    <p:sldId id="960" r:id="rId11"/>
    <p:sldId id="957" r:id="rId12"/>
    <p:sldId id="963" r:id="rId13"/>
    <p:sldId id="958" r:id="rId14"/>
    <p:sldId id="964" r:id="rId15"/>
    <p:sldId id="943" r:id="rId16"/>
    <p:sldId id="967" r:id="rId17"/>
    <p:sldId id="968" r:id="rId18"/>
    <p:sldId id="969" r:id="rId19"/>
    <p:sldId id="965" r:id="rId20"/>
    <p:sldId id="970" r:id="rId21"/>
    <p:sldId id="961" r:id="rId22"/>
    <p:sldId id="962" r:id="rId23"/>
    <p:sldId id="973" r:id="rId24"/>
    <p:sldId id="971" r:id="rId25"/>
    <p:sldId id="966" r:id="rId26"/>
    <p:sldId id="915" r:id="rId27"/>
    <p:sldId id="913" r:id="rId28"/>
    <p:sldId id="900" r:id="rId29"/>
    <p:sldId id="916" r:id="rId30"/>
    <p:sldId id="959" r:id="rId31"/>
    <p:sldId id="905" r:id="rId32"/>
    <p:sldId id="936" r:id="rId33"/>
    <p:sldId id="938" r:id="rId34"/>
    <p:sldId id="906" r:id="rId35"/>
    <p:sldId id="944" r:id="rId36"/>
    <p:sldId id="945" r:id="rId37"/>
    <p:sldId id="908" r:id="rId38"/>
    <p:sldId id="947" r:id="rId39"/>
    <p:sldId id="946" r:id="rId40"/>
    <p:sldId id="909" r:id="rId41"/>
    <p:sldId id="910" r:id="rId42"/>
    <p:sldId id="904" r:id="rId43"/>
    <p:sldId id="917" r:id="rId44"/>
    <p:sldId id="948" r:id="rId45"/>
    <p:sldId id="951" r:id="rId46"/>
    <p:sldId id="889" r:id="rId47"/>
    <p:sldId id="972" r:id="rId48"/>
    <p:sldId id="880" r:id="rId49"/>
    <p:sldId id="935" r:id="rId50"/>
    <p:sldId id="974"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E5"/>
    <a:srgbClr val="EF5952"/>
    <a:srgbClr val="116183"/>
    <a:srgbClr val="DD504A"/>
    <a:srgbClr val="CF4B44"/>
    <a:srgbClr val="72A628"/>
    <a:srgbClr val="1AB8E3"/>
    <a:srgbClr val="005070"/>
    <a:srgbClr val="86C9E0"/>
    <a:srgbClr val="7C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057" autoAdjust="0"/>
    <p:restoredTop sz="68244" autoAdjust="0"/>
  </p:normalViewPr>
  <p:slideViewPr>
    <p:cSldViewPr snapToGrid="0" snapToObjects="1">
      <p:cViewPr varScale="1">
        <p:scale>
          <a:sx n="59" d="100"/>
          <a:sy n="59" d="100"/>
        </p:scale>
        <p:origin x="696" y="53"/>
      </p:cViewPr>
      <p:guideLst/>
    </p:cSldViewPr>
  </p:slideViewPr>
  <p:notesTextViewPr>
    <p:cViewPr>
      <p:scale>
        <a:sx n="1" d="1"/>
        <a:sy n="1" d="1"/>
      </p:scale>
      <p:origin x="0" y="0"/>
    </p:cViewPr>
  </p:notesTextViewPr>
  <p:notesViewPr>
    <p:cSldViewPr snapToGrid="0" snapToObjects="1">
      <p:cViewPr varScale="1">
        <p:scale>
          <a:sx n="65" d="100"/>
          <a:sy n="65" d="100"/>
        </p:scale>
        <p:origin x="315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D79AD8-7A9E-4AD5-92E7-37B2A2A2B9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E1876A7-1B69-4DF2-A686-33172A0D13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29BB0F-06C1-42CC-A686-056EFC04F70D}" type="datetimeFigureOut">
              <a:rPr lang="en-IE" smtClean="0"/>
              <a:t>22/04/2022</a:t>
            </a:fld>
            <a:endParaRPr lang="en-IE"/>
          </a:p>
        </p:txBody>
      </p:sp>
      <p:sp>
        <p:nvSpPr>
          <p:cNvPr id="4" name="Footer Placeholder 3">
            <a:extLst>
              <a:ext uri="{FF2B5EF4-FFF2-40B4-BE49-F238E27FC236}">
                <a16:creationId xmlns:a16="http://schemas.microsoft.com/office/drawing/2014/main" id="{7DC8FA0D-B1F0-4A7E-B7E9-C1FAA649F3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E6A9026-5C63-426D-AC07-5F71F2D09B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A9AF11-EB22-4654-8604-2DEC0F233AFA}" type="slidenum">
              <a:rPr lang="en-IE" smtClean="0"/>
              <a:t>‹#›</a:t>
            </a:fld>
            <a:endParaRPr lang="en-IE"/>
          </a:p>
        </p:txBody>
      </p:sp>
    </p:spTree>
    <p:extLst>
      <p:ext uri="{BB962C8B-B14F-4D97-AF65-F5344CB8AC3E}">
        <p14:creationId xmlns:p14="http://schemas.microsoft.com/office/powerpoint/2010/main" val="2142482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2825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225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1627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3122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userDrawn="1">
  <p:cSld name="SECTION_HEADER">
    <p:spTree>
      <p:nvGrpSpPr>
        <p:cNvPr id="1" name="Shape 27"/>
        <p:cNvGrpSpPr/>
        <p:nvPr/>
      </p:nvGrpSpPr>
      <p:grpSpPr>
        <a:xfrm>
          <a:off x="0" y="0"/>
          <a:ext cx="0" cy="0"/>
          <a:chOff x="0" y="0"/>
          <a:chExt cx="0" cy="0"/>
        </a:xfrm>
      </p:grpSpPr>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8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 name="Title 1">
            <a:extLst>
              <a:ext uri="{FF2B5EF4-FFF2-40B4-BE49-F238E27FC236}">
                <a16:creationId xmlns:a16="http://schemas.microsoft.com/office/drawing/2014/main" id="{2F0C14A2-FE31-40CF-AE41-EC34744306BF}"/>
              </a:ext>
            </a:extLst>
          </p:cNvPr>
          <p:cNvSpPr>
            <a:spLocks noGrp="1"/>
          </p:cNvSpPr>
          <p:nvPr>
            <p:ph type="title"/>
          </p:nvPr>
        </p:nvSpPr>
        <p:spPr/>
        <p:txBody>
          <a:bodyPr/>
          <a:lstStyle/>
          <a:p>
            <a:r>
              <a:rPr lang="en-US" dirty="0"/>
              <a:t>Click to edit Master title style</a:t>
            </a:r>
            <a:endParaRPr lang="en-IE" dirty="0"/>
          </a:p>
        </p:txBody>
      </p:sp>
      <p:sp>
        <p:nvSpPr>
          <p:cNvPr id="6" name="Date Placeholder 5">
            <a:extLst>
              <a:ext uri="{FF2B5EF4-FFF2-40B4-BE49-F238E27FC236}">
                <a16:creationId xmlns:a16="http://schemas.microsoft.com/office/drawing/2014/main" id="{253F70D6-B323-4BD2-BB6D-9F2A3FDF5EE8}"/>
              </a:ext>
            </a:extLst>
          </p:cNvPr>
          <p:cNvSpPr>
            <a:spLocks noGrp="1"/>
          </p:cNvSpPr>
          <p:nvPr>
            <p:ph type="dt" idx="10"/>
          </p:nvPr>
        </p:nvSpPr>
        <p:spPr/>
        <p:txBody>
          <a:bodyPr/>
          <a:lstStyle/>
          <a:p>
            <a:endParaRPr lang="en-IE"/>
          </a:p>
        </p:txBody>
      </p:sp>
      <p:sp>
        <p:nvSpPr>
          <p:cNvPr id="7" name="Footer Placeholder 6">
            <a:extLst>
              <a:ext uri="{FF2B5EF4-FFF2-40B4-BE49-F238E27FC236}">
                <a16:creationId xmlns:a16="http://schemas.microsoft.com/office/drawing/2014/main" id="{85931BC4-629A-4270-94DE-EADB8C504B97}"/>
              </a:ext>
            </a:extLst>
          </p:cNvPr>
          <p:cNvSpPr>
            <a:spLocks noGrp="1"/>
          </p:cNvSpPr>
          <p:nvPr>
            <p:ph type="ftr" idx="11"/>
          </p:nvPr>
        </p:nvSpPr>
        <p:spPr/>
        <p:txBody>
          <a:bodyPr/>
          <a:lstStyle/>
          <a:p>
            <a:endParaRPr lang="en-IE"/>
          </a:p>
        </p:txBody>
      </p:sp>
      <p:sp>
        <p:nvSpPr>
          <p:cNvPr id="8" name="Slide Number Placeholder 7">
            <a:extLst>
              <a:ext uri="{FF2B5EF4-FFF2-40B4-BE49-F238E27FC236}">
                <a16:creationId xmlns:a16="http://schemas.microsoft.com/office/drawing/2014/main" id="{13CF6E73-44CA-425E-B5F5-864BE2F0DA4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1353403" y="469462"/>
            <a:ext cx="9485194" cy="1658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sng" strike="noStrike" cap="none" dirty="0">
                <a:solidFill>
                  <a:schemeClr val="tx1"/>
                </a:solidFill>
                <a:latin typeface="Roboto" charset="0"/>
                <a:ea typeface="Roboto" charset="0"/>
                <a:cs typeface="Roboto" charset="0"/>
                <a:sym typeface="Roboto"/>
              </a:rPr>
              <a:t>MASTERCLASS</a:t>
            </a:r>
          </a:p>
          <a:p>
            <a:endParaRPr lang="en-US" sz="6000" b="1" u="sng" dirty="0">
              <a:solidFill>
                <a:schemeClr val="bg1"/>
              </a:solidFill>
              <a:latin typeface="Roboto" charset="0"/>
              <a:sym typeface="Roboto"/>
            </a:endParaRPr>
          </a:p>
          <a:p>
            <a:pPr algn="ctr"/>
            <a:r>
              <a:rPr lang="es-ES" sz="4800" b="1" dirty="0">
                <a:solidFill>
                  <a:schemeClr val="tx1"/>
                </a:solidFill>
                <a:latin typeface="Roboto"/>
              </a:rPr>
              <a:t>Cómo Vivir De La Hipnoterapia;</a:t>
            </a:r>
          </a:p>
          <a:p>
            <a:pPr algn="ctr"/>
            <a:r>
              <a:rPr lang="es-ES" sz="4800" b="1" dirty="0">
                <a:solidFill>
                  <a:schemeClr val="tx1"/>
                </a:solidFill>
                <a:latin typeface="Roboto"/>
              </a:rPr>
              <a:t> </a:t>
            </a:r>
            <a:r>
              <a:rPr lang="es-ES" sz="4800" b="1" i="1" dirty="0">
                <a:solidFill>
                  <a:schemeClr val="tx1"/>
                </a:solidFill>
                <a:latin typeface="Roboto"/>
              </a:rPr>
              <a:t>Encuentra Clientes De Pago</a:t>
            </a:r>
            <a:endParaRPr lang="es-ES" sz="4800" i="1" dirty="0">
              <a:solidFill>
                <a:schemeClr val="tx1"/>
              </a:solidFill>
              <a:latin typeface="Roboto"/>
            </a:endParaRPr>
          </a:p>
          <a:p>
            <a:endParaRPr lang="es-ES" sz="1800" dirty="0">
              <a:solidFill>
                <a:schemeClr val="tx1"/>
              </a:solidFill>
              <a:latin typeface="Roboto"/>
            </a:endParaRPr>
          </a:p>
          <a:p>
            <a:pPr algn="ctr"/>
            <a:endParaRPr lang="es-ES" sz="4000" dirty="0">
              <a:solidFill>
                <a:schemeClr val="tx1"/>
              </a:solidFill>
              <a:latin typeface="Roboto"/>
            </a:endParaRPr>
          </a:p>
          <a:p>
            <a:pPr algn="ctr"/>
            <a:endParaRPr lang="es-ES" sz="4000" dirty="0">
              <a:solidFill>
                <a:schemeClr val="tx1"/>
              </a:solidFill>
              <a:latin typeface="Roboto"/>
            </a:endParaRPr>
          </a:p>
          <a:p>
            <a:pPr marL="0" marR="0" lvl="0" indent="0" algn="ctr" rtl="0">
              <a:spcBef>
                <a:spcPts val="0"/>
              </a:spcBef>
              <a:spcAft>
                <a:spcPts val="0"/>
              </a:spcAft>
              <a:buNone/>
            </a:pPr>
            <a:endParaRPr sz="5400" b="1" dirty="0">
              <a:solidFill>
                <a:schemeClr val="tx1"/>
              </a:solidFill>
              <a:latin typeface="Roboto" pitchFamily="2" charset="0"/>
              <a:ea typeface="Roboto" pitchFamily="2" charset="0"/>
            </a:endParaRPr>
          </a:p>
        </p:txBody>
      </p:sp>
      <p:pic>
        <p:nvPicPr>
          <p:cNvPr id="4" name="Picture 3">
            <a:extLst>
              <a:ext uri="{FF2B5EF4-FFF2-40B4-BE49-F238E27FC236}">
                <a16:creationId xmlns:a16="http://schemas.microsoft.com/office/drawing/2014/main" id="{E1E938F7-CB09-4DC3-80C0-1B0EED43CA9E}"/>
              </a:ext>
            </a:extLst>
          </p:cNvPr>
          <p:cNvPicPr>
            <a:picLocks noChangeAspect="1"/>
          </p:cNvPicPr>
          <p:nvPr/>
        </p:nvPicPr>
        <p:blipFill>
          <a:blip r:embed="rId4"/>
          <a:stretch>
            <a:fillRect/>
          </a:stretch>
        </p:blipFill>
        <p:spPr>
          <a:xfrm>
            <a:off x="10739846" y="5525588"/>
            <a:ext cx="1332411" cy="13324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1850" y="1709738"/>
            <a:ext cx="10515600" cy="2852737"/>
          </a:xfrm>
        </p:spPr>
        <p:txBody>
          <a:bodyPr/>
          <a:lstStyle/>
          <a:p>
            <a:r>
              <a:rPr lang="es-ES" dirty="0"/>
              <a:t>E</a:t>
            </a:r>
            <a:r>
              <a:rPr lang="en-IE" dirty="0" err="1"/>
              <a:t>jercicio</a:t>
            </a:r>
            <a:r>
              <a:rPr lang="en-IE" dirty="0"/>
              <a:t> </a:t>
            </a:r>
            <a:r>
              <a:rPr lang="en-IE" dirty="0" err="1"/>
              <a:t>Práctico</a:t>
            </a:r>
            <a:r>
              <a:rPr lang="en-IE" dirty="0"/>
              <a:t>: </a:t>
            </a:r>
            <a:r>
              <a:rPr lang="en-IE" dirty="0" err="1"/>
              <a:t>Piensa</a:t>
            </a:r>
            <a:r>
              <a:rPr lang="en-IE" dirty="0"/>
              <a:t> </a:t>
            </a:r>
            <a:r>
              <a:rPr lang="en-IE" dirty="0" err="1"/>
              <a:t>en</a:t>
            </a:r>
            <a:r>
              <a:rPr lang="en-IE" dirty="0"/>
              <a:t> un </a:t>
            </a:r>
            <a:r>
              <a:rPr lang="en-IE" dirty="0" err="1"/>
              <a:t>problema</a:t>
            </a:r>
            <a:r>
              <a:rPr lang="en-IE" dirty="0"/>
              <a:t> personal actual </a:t>
            </a:r>
            <a:r>
              <a:rPr lang="en-IE" dirty="0" err="1"/>
              <a:t>en</a:t>
            </a:r>
            <a:r>
              <a:rPr lang="en-IE" dirty="0"/>
              <a:t> </a:t>
            </a:r>
            <a:r>
              <a:rPr lang="en-IE" dirty="0" err="1"/>
              <a:t>tu</a:t>
            </a:r>
            <a:r>
              <a:rPr lang="en-IE" dirty="0"/>
              <a:t> </a:t>
            </a:r>
            <a:r>
              <a:rPr lang="en-IE" dirty="0" err="1"/>
              <a:t>propia</a:t>
            </a:r>
            <a:r>
              <a:rPr lang="en-IE" dirty="0"/>
              <a:t> </a:t>
            </a:r>
            <a:r>
              <a:rPr lang="en-IE" dirty="0" err="1"/>
              <a:t>vida</a:t>
            </a:r>
            <a:r>
              <a:rPr lang="en-IE" dirty="0"/>
              <a:t> que </a:t>
            </a:r>
            <a:r>
              <a:rPr lang="en-IE" dirty="0" err="1"/>
              <a:t>tienes</a:t>
            </a:r>
            <a:r>
              <a:rPr lang="en-IE" dirty="0"/>
              <a:t> (</a:t>
            </a:r>
            <a:r>
              <a:rPr lang="en-IE" dirty="0" err="1"/>
              <a:t>salud</a:t>
            </a:r>
            <a:r>
              <a:rPr lang="en-IE" dirty="0"/>
              <a:t>, </a:t>
            </a:r>
            <a:r>
              <a:rPr lang="en-IE" dirty="0" err="1"/>
              <a:t>relaciones</a:t>
            </a:r>
            <a:r>
              <a:rPr lang="en-IE" dirty="0"/>
              <a:t>, </a:t>
            </a:r>
            <a:r>
              <a:rPr lang="en-IE" dirty="0" err="1"/>
              <a:t>profesión</a:t>
            </a:r>
            <a:r>
              <a:rPr lang="en-IE" dirty="0"/>
              <a:t>, dinero, </a:t>
            </a:r>
            <a:r>
              <a:rPr lang="en-IE" dirty="0" err="1"/>
              <a:t>hábitos</a:t>
            </a:r>
            <a:r>
              <a:rPr lang="en-IE" dirty="0"/>
              <a:t>, amor, </a:t>
            </a:r>
            <a:r>
              <a:rPr lang="en-IE" dirty="0" err="1"/>
              <a:t>familia</a:t>
            </a:r>
            <a:r>
              <a:rPr lang="en-IE" dirty="0"/>
              <a:t>, </a:t>
            </a:r>
            <a:r>
              <a:rPr lang="en-IE" dirty="0" err="1"/>
              <a:t>comportamiento</a:t>
            </a:r>
            <a:r>
              <a:rPr lang="en-IE" dirty="0"/>
              <a:t>…)</a:t>
            </a:r>
          </a:p>
        </p:txBody>
      </p:sp>
      <p:pic>
        <p:nvPicPr>
          <p:cNvPr id="3" name="Picture 2">
            <a:extLst>
              <a:ext uri="{FF2B5EF4-FFF2-40B4-BE49-F238E27FC236}">
                <a16:creationId xmlns:a16="http://schemas.microsoft.com/office/drawing/2014/main" id="{7A7D75D1-BD66-4903-A1B1-EC619EC9086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705117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981891" y="1842883"/>
            <a:ext cx="10515600" cy="2852737"/>
          </a:xfrm>
        </p:spPr>
        <p:txBody>
          <a:bodyPr/>
          <a:lstStyle/>
          <a:p>
            <a:r>
              <a:rPr lang="en-IE" dirty="0"/>
              <a:t>RESPONDE A ESTAS PREGUNTAS:</a:t>
            </a:r>
            <a:br>
              <a:rPr lang="en-IE" dirty="0"/>
            </a:br>
            <a:br>
              <a:rPr lang="en-IE" dirty="0"/>
            </a:br>
            <a:r>
              <a:rPr lang="en-IE" dirty="0"/>
              <a:t>1- </a:t>
            </a:r>
            <a:r>
              <a:rPr lang="en-IE" dirty="0" err="1"/>
              <a:t>Dolor</a:t>
            </a:r>
            <a:r>
              <a:rPr lang="en-IE" dirty="0"/>
              <a:t>-MIEDOS: ¿</a:t>
            </a:r>
            <a:r>
              <a:rPr lang="en-IE" dirty="0" err="1"/>
              <a:t>Qué</a:t>
            </a:r>
            <a:r>
              <a:rPr lang="en-IE" dirty="0"/>
              <a:t> es lo que  </a:t>
            </a:r>
            <a:r>
              <a:rPr lang="en-IE" dirty="0" err="1"/>
              <a:t>te</a:t>
            </a:r>
            <a:r>
              <a:rPr lang="en-IE" dirty="0"/>
              <a:t> da </a:t>
            </a:r>
            <a:r>
              <a:rPr lang="en-IE" dirty="0" err="1"/>
              <a:t>más</a:t>
            </a:r>
            <a:r>
              <a:rPr lang="en-IE" dirty="0"/>
              <a:t> </a:t>
            </a:r>
            <a:r>
              <a:rPr lang="en-IE" dirty="0" err="1"/>
              <a:t>miedo</a:t>
            </a:r>
            <a:r>
              <a:rPr lang="en-IE" dirty="0"/>
              <a:t> o </a:t>
            </a:r>
            <a:r>
              <a:rPr lang="en-IE" dirty="0" err="1"/>
              <a:t>más</a:t>
            </a:r>
            <a:r>
              <a:rPr lang="en-IE" dirty="0"/>
              <a:t> </a:t>
            </a:r>
            <a:r>
              <a:rPr lang="en-IE" dirty="0" err="1"/>
              <a:t>te</a:t>
            </a:r>
            <a:r>
              <a:rPr lang="en-IE" dirty="0"/>
              <a:t> </a:t>
            </a:r>
            <a:r>
              <a:rPr lang="en-IE" dirty="0" err="1"/>
              <a:t>preocupa</a:t>
            </a:r>
            <a:r>
              <a:rPr lang="en-IE" dirty="0"/>
              <a:t> que </a:t>
            </a:r>
            <a:r>
              <a:rPr lang="en-IE" dirty="0" err="1"/>
              <a:t>pueda</a:t>
            </a:r>
            <a:r>
              <a:rPr lang="en-IE" dirty="0"/>
              <a:t> </a:t>
            </a:r>
            <a:r>
              <a:rPr lang="en-IE" dirty="0" err="1"/>
              <a:t>suceder</a:t>
            </a:r>
            <a:r>
              <a:rPr lang="en-IE" dirty="0"/>
              <a:t> </a:t>
            </a:r>
            <a:r>
              <a:rPr lang="en-IE" dirty="0" err="1"/>
              <a:t>en</a:t>
            </a:r>
            <a:r>
              <a:rPr lang="en-IE" dirty="0"/>
              <a:t> </a:t>
            </a:r>
            <a:r>
              <a:rPr lang="en-IE" dirty="0" err="1"/>
              <a:t>el</a:t>
            </a:r>
            <a:r>
              <a:rPr lang="en-IE" dirty="0"/>
              <a:t> </a:t>
            </a:r>
            <a:r>
              <a:rPr lang="en-IE" dirty="0" err="1"/>
              <a:t>futuro</a:t>
            </a:r>
            <a:r>
              <a:rPr lang="en-IE" dirty="0"/>
              <a:t> </a:t>
            </a:r>
            <a:r>
              <a:rPr lang="en-IE" dirty="0" err="1"/>
              <a:t>si</a:t>
            </a:r>
            <a:r>
              <a:rPr lang="en-IE" dirty="0"/>
              <a:t> ese </a:t>
            </a:r>
            <a:r>
              <a:rPr lang="en-IE" dirty="0" err="1"/>
              <a:t>problema</a:t>
            </a:r>
            <a:r>
              <a:rPr lang="en-IE" dirty="0"/>
              <a:t> no cambia o </a:t>
            </a:r>
            <a:r>
              <a:rPr lang="en-IE" dirty="0" err="1"/>
              <a:t>empeora</a:t>
            </a:r>
            <a:r>
              <a:rPr lang="en-IE" dirty="0"/>
              <a:t>?</a:t>
            </a:r>
            <a:br>
              <a:rPr lang="en-IE" dirty="0"/>
            </a:br>
            <a:endParaRPr lang="en-IE" dirty="0"/>
          </a:p>
        </p:txBody>
      </p:sp>
      <p:pic>
        <p:nvPicPr>
          <p:cNvPr id="3" name="Picture 2">
            <a:extLst>
              <a:ext uri="{FF2B5EF4-FFF2-40B4-BE49-F238E27FC236}">
                <a16:creationId xmlns:a16="http://schemas.microsoft.com/office/drawing/2014/main" id="{0DAE5C36-84D8-49DC-9D43-7C2114A3957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0470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981891" y="1842883"/>
            <a:ext cx="10515600" cy="2852737"/>
          </a:xfrm>
        </p:spPr>
        <p:txBody>
          <a:bodyPr/>
          <a:lstStyle/>
          <a:p>
            <a:br>
              <a:rPr lang="en-IE" dirty="0"/>
            </a:br>
            <a:br>
              <a:rPr lang="en-IE" dirty="0"/>
            </a:br>
            <a:r>
              <a:rPr lang="en-IE" dirty="0"/>
              <a:t>2- </a:t>
            </a:r>
            <a:r>
              <a:rPr lang="en-IE" dirty="0" err="1"/>
              <a:t>Dolor</a:t>
            </a:r>
            <a:r>
              <a:rPr lang="en-IE" dirty="0"/>
              <a:t>-FRUSTRACIONES: </a:t>
            </a:r>
            <a:r>
              <a:rPr lang="es-ES" dirty="0"/>
              <a:t>¿</a:t>
            </a:r>
            <a:r>
              <a:rPr lang="en-IE" dirty="0" err="1"/>
              <a:t>Qué</a:t>
            </a:r>
            <a:r>
              <a:rPr lang="en-IE" dirty="0"/>
              <a:t> es lo que </a:t>
            </a:r>
            <a:r>
              <a:rPr lang="en-IE" dirty="0" err="1"/>
              <a:t>más</a:t>
            </a:r>
            <a:r>
              <a:rPr lang="en-IE" dirty="0"/>
              <a:t> </a:t>
            </a:r>
            <a:r>
              <a:rPr lang="en-IE" dirty="0" err="1"/>
              <a:t>te</a:t>
            </a:r>
            <a:r>
              <a:rPr lang="en-IE" dirty="0"/>
              <a:t> frustra </a:t>
            </a:r>
            <a:r>
              <a:rPr lang="en-IE" dirty="0" err="1"/>
              <a:t>ahora</a:t>
            </a:r>
            <a:r>
              <a:rPr lang="en-IE" dirty="0"/>
              <a:t>/ </a:t>
            </a:r>
            <a:r>
              <a:rPr lang="en-IE" dirty="0" err="1"/>
              <a:t>esta</a:t>
            </a:r>
            <a:r>
              <a:rPr lang="en-IE" dirty="0"/>
              <a:t> </a:t>
            </a:r>
            <a:r>
              <a:rPr lang="en-IE" dirty="0" err="1"/>
              <a:t>semana</a:t>
            </a:r>
            <a:r>
              <a:rPr lang="en-IE" dirty="0"/>
              <a:t>/ </a:t>
            </a:r>
            <a:r>
              <a:rPr lang="en-IE" dirty="0" err="1"/>
              <a:t>este</a:t>
            </a:r>
            <a:r>
              <a:rPr lang="en-IE" dirty="0"/>
              <a:t> </a:t>
            </a:r>
            <a:r>
              <a:rPr lang="en-IE" dirty="0" err="1"/>
              <a:t>mes</a:t>
            </a:r>
            <a:r>
              <a:rPr lang="en-IE" dirty="0"/>
              <a:t> de </a:t>
            </a:r>
            <a:r>
              <a:rPr lang="en-IE" dirty="0" err="1"/>
              <a:t>tener</a:t>
            </a:r>
            <a:r>
              <a:rPr lang="en-IE" dirty="0"/>
              <a:t>/</a:t>
            </a:r>
            <a:r>
              <a:rPr lang="en-IE" dirty="0" err="1"/>
              <a:t>sentir</a:t>
            </a:r>
            <a:r>
              <a:rPr lang="en-IE" dirty="0"/>
              <a:t> ese </a:t>
            </a:r>
            <a:r>
              <a:rPr lang="en-IE" dirty="0" err="1"/>
              <a:t>problema</a:t>
            </a:r>
            <a:r>
              <a:rPr lang="en-IE" dirty="0"/>
              <a:t>? </a:t>
            </a:r>
            <a:br>
              <a:rPr lang="en-IE" dirty="0"/>
            </a:br>
            <a:r>
              <a:rPr lang="en-IE" dirty="0"/>
              <a:t>y</a:t>
            </a:r>
            <a:br>
              <a:rPr lang="en-IE" dirty="0"/>
            </a:br>
            <a:r>
              <a:rPr lang="es-ES" dirty="0"/>
              <a:t>¿</a:t>
            </a:r>
            <a:r>
              <a:rPr lang="en-IE" dirty="0" err="1"/>
              <a:t>Cómo</a:t>
            </a:r>
            <a:r>
              <a:rPr lang="en-IE" dirty="0"/>
              <a:t> </a:t>
            </a:r>
            <a:r>
              <a:rPr lang="en-IE" dirty="0" err="1"/>
              <a:t>te</a:t>
            </a:r>
            <a:r>
              <a:rPr lang="en-IE" dirty="0"/>
              <a:t> </a:t>
            </a:r>
            <a:r>
              <a:rPr lang="en-IE" dirty="0" err="1"/>
              <a:t>está</a:t>
            </a:r>
            <a:r>
              <a:rPr lang="en-IE" dirty="0"/>
              <a:t> </a:t>
            </a:r>
            <a:r>
              <a:rPr lang="en-IE" dirty="0" err="1"/>
              <a:t>afectando</a:t>
            </a:r>
            <a:r>
              <a:rPr lang="en-IE" dirty="0"/>
              <a:t> </a:t>
            </a:r>
            <a:r>
              <a:rPr lang="en-IE" dirty="0" err="1"/>
              <a:t>este</a:t>
            </a:r>
            <a:r>
              <a:rPr lang="en-IE" dirty="0"/>
              <a:t> </a:t>
            </a:r>
            <a:r>
              <a:rPr lang="en-IE" dirty="0" err="1"/>
              <a:t>problema</a:t>
            </a:r>
            <a:r>
              <a:rPr lang="en-IE" dirty="0"/>
              <a:t> </a:t>
            </a:r>
            <a:r>
              <a:rPr lang="en-IE" dirty="0" err="1"/>
              <a:t>en</a:t>
            </a:r>
            <a:r>
              <a:rPr lang="en-IE" dirty="0"/>
              <a:t> </a:t>
            </a:r>
            <a:r>
              <a:rPr lang="en-IE" dirty="0" err="1"/>
              <a:t>tu</a:t>
            </a:r>
            <a:r>
              <a:rPr lang="en-IE" dirty="0"/>
              <a:t> </a:t>
            </a:r>
            <a:r>
              <a:rPr lang="en-IE" dirty="0" err="1"/>
              <a:t>vida</a:t>
            </a:r>
            <a:r>
              <a:rPr lang="en-IE" dirty="0"/>
              <a:t>? (es </a:t>
            </a:r>
            <a:r>
              <a:rPr lang="en-IE" dirty="0" err="1"/>
              <a:t>decir</a:t>
            </a:r>
            <a:r>
              <a:rPr lang="en-IE" dirty="0"/>
              <a:t>, </a:t>
            </a:r>
            <a:r>
              <a:rPr lang="es-ES" dirty="0"/>
              <a:t>¿</a:t>
            </a:r>
            <a:r>
              <a:rPr lang="en-IE" dirty="0" err="1"/>
              <a:t>cúales</a:t>
            </a:r>
            <a:r>
              <a:rPr lang="en-IE" dirty="0"/>
              <a:t> son </a:t>
            </a:r>
            <a:r>
              <a:rPr lang="en-IE" dirty="0" err="1"/>
              <a:t>tus</a:t>
            </a:r>
            <a:r>
              <a:rPr lang="en-IE" dirty="0"/>
              <a:t> </a:t>
            </a:r>
            <a:r>
              <a:rPr lang="en-IE" dirty="0" err="1"/>
              <a:t>síntomas</a:t>
            </a:r>
            <a:r>
              <a:rPr lang="en-IE" dirty="0"/>
              <a:t> de </a:t>
            </a:r>
            <a:r>
              <a:rPr lang="en-IE" dirty="0" err="1"/>
              <a:t>este</a:t>
            </a:r>
            <a:r>
              <a:rPr lang="en-IE" dirty="0"/>
              <a:t> </a:t>
            </a:r>
            <a:r>
              <a:rPr lang="en-IE" dirty="0" err="1"/>
              <a:t>problema</a:t>
            </a:r>
            <a:r>
              <a:rPr lang="en-IE" dirty="0"/>
              <a:t>?)</a:t>
            </a:r>
          </a:p>
        </p:txBody>
      </p:sp>
      <p:pic>
        <p:nvPicPr>
          <p:cNvPr id="3" name="Picture 2">
            <a:extLst>
              <a:ext uri="{FF2B5EF4-FFF2-40B4-BE49-F238E27FC236}">
                <a16:creationId xmlns:a16="http://schemas.microsoft.com/office/drawing/2014/main" id="{2F43160D-22BD-467F-850B-18278DC9067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18825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981891" y="1842883"/>
            <a:ext cx="10515600" cy="2852737"/>
          </a:xfrm>
        </p:spPr>
        <p:txBody>
          <a:bodyPr/>
          <a:lstStyle/>
          <a:p>
            <a:br>
              <a:rPr lang="en-IE" dirty="0"/>
            </a:br>
            <a:br>
              <a:rPr lang="en-IE" dirty="0"/>
            </a:br>
            <a:r>
              <a:rPr lang="en-IE" dirty="0"/>
              <a:t>3- Placer-SUEÑOS: ¿</a:t>
            </a:r>
            <a:r>
              <a:rPr lang="en-IE" dirty="0" err="1"/>
              <a:t>Qué</a:t>
            </a:r>
            <a:r>
              <a:rPr lang="en-IE" dirty="0"/>
              <a:t> es con lo que </a:t>
            </a:r>
            <a:r>
              <a:rPr lang="en-IE" dirty="0" err="1"/>
              <a:t>sueñas</a:t>
            </a:r>
            <a:r>
              <a:rPr lang="en-IE" dirty="0"/>
              <a:t> ser/</a:t>
            </a:r>
            <a:r>
              <a:rPr lang="en-IE" dirty="0" err="1"/>
              <a:t>conseguir</a:t>
            </a:r>
            <a:r>
              <a:rPr lang="en-IE" dirty="0"/>
              <a:t> </a:t>
            </a:r>
            <a:r>
              <a:rPr lang="en-IE" dirty="0" err="1"/>
              <a:t>en</a:t>
            </a:r>
            <a:r>
              <a:rPr lang="en-IE" dirty="0"/>
              <a:t> </a:t>
            </a:r>
            <a:r>
              <a:rPr lang="en-IE" dirty="0" err="1"/>
              <a:t>el</a:t>
            </a:r>
            <a:r>
              <a:rPr lang="en-IE" dirty="0"/>
              <a:t> medio-largo </a:t>
            </a:r>
            <a:r>
              <a:rPr lang="en-IE" dirty="0" err="1"/>
              <a:t>plazo</a:t>
            </a:r>
            <a:r>
              <a:rPr lang="en-IE" dirty="0"/>
              <a:t> (</a:t>
            </a:r>
            <a:r>
              <a:rPr lang="en-IE" dirty="0" err="1"/>
              <a:t>vida</a:t>
            </a:r>
            <a:r>
              <a:rPr lang="en-IE" dirty="0"/>
              <a:t> </a:t>
            </a:r>
            <a:r>
              <a:rPr lang="en-IE" dirty="0" err="1"/>
              <a:t>diferente</a:t>
            </a:r>
            <a:r>
              <a:rPr lang="en-IE" dirty="0"/>
              <a:t>)?</a:t>
            </a:r>
            <a:br>
              <a:rPr lang="en-IE" dirty="0"/>
            </a:br>
            <a:br>
              <a:rPr lang="en-IE" dirty="0"/>
            </a:br>
            <a:endParaRPr lang="en-IE" dirty="0"/>
          </a:p>
        </p:txBody>
      </p:sp>
      <p:pic>
        <p:nvPicPr>
          <p:cNvPr id="3" name="Picture 2">
            <a:extLst>
              <a:ext uri="{FF2B5EF4-FFF2-40B4-BE49-F238E27FC236}">
                <a16:creationId xmlns:a16="http://schemas.microsoft.com/office/drawing/2014/main" id="{867CC1E8-A8F5-478E-AE3F-72251C48222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95922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981891" y="1411809"/>
            <a:ext cx="10515600" cy="2852737"/>
          </a:xfrm>
        </p:spPr>
        <p:txBody>
          <a:bodyPr/>
          <a:lstStyle/>
          <a:p>
            <a:br>
              <a:rPr lang="en-IE" dirty="0"/>
            </a:br>
            <a:br>
              <a:rPr lang="en-IE" dirty="0"/>
            </a:br>
            <a:br>
              <a:rPr lang="en-IE" dirty="0"/>
            </a:br>
            <a:r>
              <a:rPr lang="en-IE" dirty="0"/>
              <a:t>4- Placer-DESEOS: </a:t>
            </a:r>
            <a:r>
              <a:rPr lang="es-ES" dirty="0"/>
              <a:t>¿</a:t>
            </a:r>
            <a:r>
              <a:rPr lang="en-IE" dirty="0" err="1"/>
              <a:t>Qué</a:t>
            </a:r>
            <a:r>
              <a:rPr lang="en-IE" dirty="0"/>
              <a:t> es lo que </a:t>
            </a:r>
            <a:r>
              <a:rPr lang="en-IE" dirty="0" err="1"/>
              <a:t>más</a:t>
            </a:r>
            <a:r>
              <a:rPr lang="en-IE" dirty="0"/>
              <a:t> </a:t>
            </a:r>
            <a:r>
              <a:rPr lang="en-IE" dirty="0" err="1"/>
              <a:t>te</a:t>
            </a:r>
            <a:r>
              <a:rPr lang="en-IE" dirty="0"/>
              <a:t> </a:t>
            </a:r>
            <a:r>
              <a:rPr lang="en-IE" dirty="0" err="1"/>
              <a:t>motiva</a:t>
            </a:r>
            <a:r>
              <a:rPr lang="en-IE" dirty="0"/>
              <a:t> </a:t>
            </a:r>
            <a:r>
              <a:rPr lang="en-IE" dirty="0" err="1"/>
              <a:t>ahora</a:t>
            </a:r>
            <a:r>
              <a:rPr lang="en-IE" dirty="0"/>
              <a:t> </a:t>
            </a:r>
            <a:r>
              <a:rPr lang="en-IE" dirty="0" err="1"/>
              <a:t>mismo</a:t>
            </a:r>
            <a:r>
              <a:rPr lang="en-IE" dirty="0"/>
              <a:t>/</a:t>
            </a:r>
            <a:r>
              <a:rPr lang="en-IE" dirty="0" err="1"/>
              <a:t>corto</a:t>
            </a:r>
            <a:r>
              <a:rPr lang="en-IE" dirty="0"/>
              <a:t> </a:t>
            </a:r>
            <a:r>
              <a:rPr lang="en-IE" dirty="0" err="1"/>
              <a:t>plazo</a:t>
            </a:r>
            <a:r>
              <a:rPr lang="en-IE" dirty="0"/>
              <a:t> para </a:t>
            </a:r>
            <a:r>
              <a:rPr lang="en-IE" dirty="0" err="1"/>
              <a:t>cambiar</a:t>
            </a:r>
            <a:r>
              <a:rPr lang="en-IE" dirty="0"/>
              <a:t> ese </a:t>
            </a:r>
            <a:r>
              <a:rPr lang="en-IE" dirty="0" err="1"/>
              <a:t>problema</a:t>
            </a:r>
            <a:r>
              <a:rPr lang="en-IE" dirty="0"/>
              <a:t>?</a:t>
            </a:r>
          </a:p>
        </p:txBody>
      </p:sp>
      <p:pic>
        <p:nvPicPr>
          <p:cNvPr id="3" name="Picture 2">
            <a:extLst>
              <a:ext uri="{FF2B5EF4-FFF2-40B4-BE49-F238E27FC236}">
                <a16:creationId xmlns:a16="http://schemas.microsoft.com/office/drawing/2014/main" id="{25FC64FA-4CC3-4F7B-9A25-5A6380DE35F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595643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8200" y="2362881"/>
            <a:ext cx="10515600" cy="2852737"/>
          </a:xfrm>
        </p:spPr>
        <p:txBody>
          <a:bodyPr/>
          <a:lstStyle/>
          <a:p>
            <a:r>
              <a:rPr lang="en-IE" sz="3600" dirty="0" err="1"/>
              <a:t>Otras</a:t>
            </a:r>
            <a:r>
              <a:rPr lang="en-IE" sz="3600" dirty="0"/>
              <a:t> </a:t>
            </a:r>
            <a:r>
              <a:rPr lang="en-IE" sz="3600" dirty="0" err="1"/>
              <a:t>Preguntas</a:t>
            </a:r>
            <a:r>
              <a:rPr lang="en-IE" sz="3600" dirty="0"/>
              <a:t>:</a:t>
            </a:r>
            <a:br>
              <a:rPr lang="en-IE" sz="3600" dirty="0"/>
            </a:br>
            <a:br>
              <a:rPr lang="en-IE" sz="3600" dirty="0"/>
            </a:br>
            <a:r>
              <a:rPr lang="en-IE" sz="3600" dirty="0"/>
              <a:t>¿</a:t>
            </a:r>
            <a:r>
              <a:rPr lang="en-IE" sz="3600" dirty="0" err="1"/>
              <a:t>Dónde</a:t>
            </a:r>
            <a:r>
              <a:rPr lang="en-IE" sz="3600" dirty="0"/>
              <a:t> </a:t>
            </a:r>
            <a:r>
              <a:rPr lang="en-IE" sz="3600" dirty="0" err="1"/>
              <a:t>puedes</a:t>
            </a:r>
            <a:r>
              <a:rPr lang="en-IE" sz="3600" dirty="0"/>
              <a:t> </a:t>
            </a:r>
            <a:r>
              <a:rPr lang="en-IE" sz="3600" dirty="0" err="1"/>
              <a:t>encontrar</a:t>
            </a:r>
            <a:r>
              <a:rPr lang="en-IE" sz="3600" dirty="0"/>
              <a:t> </a:t>
            </a:r>
            <a:r>
              <a:rPr lang="en-IE" sz="3600" dirty="0" err="1"/>
              <a:t>ayuda</a:t>
            </a:r>
            <a:r>
              <a:rPr lang="en-IE" sz="3600" dirty="0"/>
              <a:t> para resolver </a:t>
            </a:r>
            <a:r>
              <a:rPr lang="en-IE" sz="3600" dirty="0" err="1"/>
              <a:t>este</a:t>
            </a:r>
            <a:r>
              <a:rPr lang="en-IE" sz="3600" dirty="0"/>
              <a:t> </a:t>
            </a:r>
            <a:r>
              <a:rPr lang="en-IE" sz="3600" dirty="0" err="1"/>
              <a:t>problema</a:t>
            </a:r>
            <a:r>
              <a:rPr lang="en-IE" sz="3600" dirty="0"/>
              <a:t>? </a:t>
            </a:r>
            <a:br>
              <a:rPr lang="en-IE" sz="3600" dirty="0"/>
            </a:br>
            <a:br>
              <a:rPr lang="en-IE" sz="3600" dirty="0"/>
            </a:br>
            <a:br>
              <a:rPr lang="en-IE" sz="3600" dirty="0"/>
            </a:br>
            <a:endParaRPr lang="en-IE" sz="3600" dirty="0"/>
          </a:p>
        </p:txBody>
      </p:sp>
      <p:pic>
        <p:nvPicPr>
          <p:cNvPr id="3" name="Picture 2">
            <a:extLst>
              <a:ext uri="{FF2B5EF4-FFF2-40B4-BE49-F238E27FC236}">
                <a16:creationId xmlns:a16="http://schemas.microsoft.com/office/drawing/2014/main" id="{308E6311-D786-4A7A-B93F-E59B4299755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53386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8200" y="2362881"/>
            <a:ext cx="10515600" cy="2852737"/>
          </a:xfrm>
        </p:spPr>
        <p:txBody>
          <a:bodyPr/>
          <a:lstStyle/>
          <a:p>
            <a:br>
              <a:rPr lang="en-IE" sz="3600" dirty="0"/>
            </a:br>
            <a:br>
              <a:rPr lang="en-IE" sz="3600" dirty="0"/>
            </a:br>
            <a:r>
              <a:rPr lang="es-ES" sz="3600" dirty="0"/>
              <a:t>¿</a:t>
            </a:r>
            <a:r>
              <a:rPr lang="en-IE" sz="3600" dirty="0" err="1"/>
              <a:t>Cómo</a:t>
            </a:r>
            <a:r>
              <a:rPr lang="en-IE" sz="3600" dirty="0"/>
              <a:t> </a:t>
            </a:r>
            <a:r>
              <a:rPr lang="en-IE" sz="3600" dirty="0" err="1"/>
              <a:t>puedes</a:t>
            </a:r>
            <a:r>
              <a:rPr lang="en-IE" sz="3600" dirty="0"/>
              <a:t> </a:t>
            </a:r>
            <a:r>
              <a:rPr lang="en-IE" sz="3600" dirty="0" err="1"/>
              <a:t>educarte</a:t>
            </a:r>
            <a:r>
              <a:rPr lang="en-IE" sz="3600" dirty="0"/>
              <a:t> y </a:t>
            </a:r>
            <a:r>
              <a:rPr lang="en-IE" sz="3600" dirty="0" err="1"/>
              <a:t>conocer</a:t>
            </a:r>
            <a:r>
              <a:rPr lang="en-IE" sz="3600" dirty="0"/>
              <a:t> </a:t>
            </a:r>
            <a:r>
              <a:rPr lang="en-IE" sz="3600" dirty="0" err="1"/>
              <a:t>más</a:t>
            </a:r>
            <a:r>
              <a:rPr lang="en-IE" sz="3600" dirty="0"/>
              <a:t> para </a:t>
            </a:r>
            <a:r>
              <a:rPr lang="en-IE" sz="3600" dirty="0" err="1"/>
              <a:t>poder</a:t>
            </a:r>
            <a:r>
              <a:rPr lang="en-IE" sz="3600" dirty="0"/>
              <a:t> resolver </a:t>
            </a:r>
            <a:r>
              <a:rPr lang="en-IE" sz="3600" dirty="0" err="1"/>
              <a:t>este</a:t>
            </a:r>
            <a:r>
              <a:rPr lang="en-IE" sz="3600" dirty="0"/>
              <a:t> </a:t>
            </a:r>
            <a:r>
              <a:rPr lang="en-IE" sz="3600" dirty="0" err="1"/>
              <a:t>problema</a:t>
            </a:r>
            <a:r>
              <a:rPr lang="en-IE" sz="3600" dirty="0"/>
              <a:t>?</a:t>
            </a:r>
            <a:br>
              <a:rPr lang="en-IE" sz="3600" dirty="0"/>
            </a:br>
            <a:br>
              <a:rPr lang="en-IE" sz="3600" dirty="0"/>
            </a:br>
            <a:br>
              <a:rPr lang="en-IE" sz="3600" dirty="0"/>
            </a:br>
            <a:endParaRPr lang="en-IE" sz="3600" dirty="0"/>
          </a:p>
        </p:txBody>
      </p:sp>
      <p:pic>
        <p:nvPicPr>
          <p:cNvPr id="3" name="Picture 2">
            <a:extLst>
              <a:ext uri="{FF2B5EF4-FFF2-40B4-BE49-F238E27FC236}">
                <a16:creationId xmlns:a16="http://schemas.microsoft.com/office/drawing/2014/main" id="{9CB7D400-4BD2-4610-8825-39EED8B109C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81343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8200" y="2362881"/>
            <a:ext cx="10515600" cy="2852737"/>
          </a:xfrm>
        </p:spPr>
        <p:txBody>
          <a:bodyPr/>
          <a:lstStyle/>
          <a:p>
            <a:br>
              <a:rPr lang="en-IE" sz="3600" dirty="0"/>
            </a:br>
            <a:br>
              <a:rPr lang="en-IE" sz="3600" dirty="0"/>
            </a:br>
            <a:r>
              <a:rPr lang="en-IE" sz="3600" dirty="0"/>
              <a:t>Haz </a:t>
            </a:r>
            <a:r>
              <a:rPr lang="en-IE" sz="3600" dirty="0" err="1"/>
              <a:t>una</a:t>
            </a:r>
            <a:r>
              <a:rPr lang="en-IE" sz="3600" dirty="0"/>
              <a:t> </a:t>
            </a:r>
            <a:r>
              <a:rPr lang="en-IE" sz="3600" dirty="0" err="1"/>
              <a:t>lista</a:t>
            </a:r>
            <a:r>
              <a:rPr lang="en-IE" sz="3600" dirty="0"/>
              <a:t> de 10 sitios </a:t>
            </a:r>
            <a:r>
              <a:rPr lang="en-IE" sz="3600" dirty="0" err="1"/>
              <a:t>dónde</a:t>
            </a:r>
            <a:r>
              <a:rPr lang="en-IE" sz="3600" dirty="0"/>
              <a:t> </a:t>
            </a:r>
            <a:r>
              <a:rPr lang="en-IE" sz="3600" dirty="0" err="1"/>
              <a:t>buscarias</a:t>
            </a:r>
            <a:r>
              <a:rPr lang="en-IE" sz="3600" dirty="0"/>
              <a:t> ( o </a:t>
            </a:r>
            <a:r>
              <a:rPr lang="en-IE" sz="3600" dirty="0" err="1"/>
              <a:t>estás</a:t>
            </a:r>
            <a:r>
              <a:rPr lang="en-IE" sz="3600" dirty="0"/>
              <a:t> </a:t>
            </a:r>
            <a:r>
              <a:rPr lang="en-IE" sz="3600" dirty="0" err="1"/>
              <a:t>buscando</a:t>
            </a:r>
            <a:r>
              <a:rPr lang="en-IE" sz="3600" dirty="0"/>
              <a:t>) </a:t>
            </a:r>
            <a:r>
              <a:rPr lang="en-IE" sz="3600" dirty="0" err="1"/>
              <a:t>información</a:t>
            </a:r>
            <a:r>
              <a:rPr lang="en-IE" sz="3600" dirty="0"/>
              <a:t> para resolver </a:t>
            </a:r>
            <a:r>
              <a:rPr lang="en-IE" sz="3600" dirty="0" err="1"/>
              <a:t>este</a:t>
            </a:r>
            <a:r>
              <a:rPr lang="en-IE" sz="3600" dirty="0"/>
              <a:t> </a:t>
            </a:r>
            <a:r>
              <a:rPr lang="en-IE" sz="3600" dirty="0" err="1"/>
              <a:t>problema</a:t>
            </a:r>
            <a:r>
              <a:rPr lang="en-IE" sz="3600" dirty="0"/>
              <a:t> (</a:t>
            </a:r>
            <a:r>
              <a:rPr lang="en-IE" sz="3600" dirty="0" err="1"/>
              <a:t>específicamente</a:t>
            </a:r>
            <a:r>
              <a:rPr lang="en-IE" sz="3600" dirty="0"/>
              <a:t>)</a:t>
            </a:r>
            <a:br>
              <a:rPr lang="en-IE" sz="3600" dirty="0"/>
            </a:br>
            <a:br>
              <a:rPr lang="en-IE" sz="3600" dirty="0"/>
            </a:br>
            <a:br>
              <a:rPr lang="en-IE" sz="3600" dirty="0"/>
            </a:br>
            <a:endParaRPr lang="en-IE" sz="3600" dirty="0"/>
          </a:p>
        </p:txBody>
      </p:sp>
      <p:pic>
        <p:nvPicPr>
          <p:cNvPr id="3" name="Picture 2">
            <a:extLst>
              <a:ext uri="{FF2B5EF4-FFF2-40B4-BE49-F238E27FC236}">
                <a16:creationId xmlns:a16="http://schemas.microsoft.com/office/drawing/2014/main" id="{255521CA-17B0-43AB-B617-24D71A6B27CF}"/>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6245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8200" y="2362881"/>
            <a:ext cx="10515600" cy="2852737"/>
          </a:xfrm>
        </p:spPr>
        <p:txBody>
          <a:bodyPr/>
          <a:lstStyle/>
          <a:p>
            <a:br>
              <a:rPr lang="en-IE" sz="3600" dirty="0"/>
            </a:br>
            <a:br>
              <a:rPr lang="en-IE" sz="3600" dirty="0"/>
            </a:br>
            <a:r>
              <a:rPr lang="en-IE" sz="3600" dirty="0"/>
              <a:t>Haz </a:t>
            </a:r>
            <a:r>
              <a:rPr lang="en-IE" sz="3600" dirty="0" err="1"/>
              <a:t>una</a:t>
            </a:r>
            <a:r>
              <a:rPr lang="en-IE" sz="3600" dirty="0"/>
              <a:t> </a:t>
            </a:r>
            <a:r>
              <a:rPr lang="en-IE" sz="3600" dirty="0" err="1"/>
              <a:t>lista</a:t>
            </a:r>
            <a:r>
              <a:rPr lang="en-IE" sz="3600" dirty="0"/>
              <a:t> de las </a:t>
            </a:r>
            <a:r>
              <a:rPr lang="en-IE" sz="3600" dirty="0" err="1"/>
              <a:t>preguntas</a:t>
            </a:r>
            <a:r>
              <a:rPr lang="en-IE" sz="3600" dirty="0"/>
              <a:t> que </a:t>
            </a:r>
            <a:r>
              <a:rPr lang="en-IE" sz="3600" dirty="0" err="1"/>
              <a:t>harías</a:t>
            </a:r>
            <a:r>
              <a:rPr lang="en-IE" sz="3600" dirty="0"/>
              <a:t> a internet para </a:t>
            </a:r>
            <a:r>
              <a:rPr lang="en-IE" sz="3600" dirty="0" err="1"/>
              <a:t>buscar</a:t>
            </a:r>
            <a:r>
              <a:rPr lang="en-IE" sz="3600" dirty="0"/>
              <a:t> </a:t>
            </a:r>
            <a:r>
              <a:rPr lang="en-IE" sz="3600" dirty="0" err="1"/>
              <a:t>información</a:t>
            </a:r>
            <a:r>
              <a:rPr lang="en-IE" sz="3600" dirty="0"/>
              <a:t>, </a:t>
            </a:r>
            <a:r>
              <a:rPr lang="en-IE" sz="3600" dirty="0" err="1"/>
              <a:t>conocer</a:t>
            </a:r>
            <a:r>
              <a:rPr lang="en-IE" sz="3600" dirty="0"/>
              <a:t> </a:t>
            </a:r>
            <a:r>
              <a:rPr lang="en-IE" sz="3600" dirty="0" err="1"/>
              <a:t>más</a:t>
            </a:r>
            <a:r>
              <a:rPr lang="en-IE" sz="3600" dirty="0"/>
              <a:t> o resolver ese </a:t>
            </a:r>
            <a:r>
              <a:rPr lang="en-IE" sz="3600" dirty="0" err="1"/>
              <a:t>problema</a:t>
            </a:r>
            <a:r>
              <a:rPr lang="en-IE" sz="3600" dirty="0"/>
              <a:t>. (</a:t>
            </a:r>
            <a:r>
              <a:rPr lang="en-IE" sz="3600" dirty="0" err="1"/>
              <a:t>Ej</a:t>
            </a:r>
            <a:r>
              <a:rPr lang="en-IE" sz="3600" dirty="0"/>
              <a:t>; </a:t>
            </a:r>
            <a:r>
              <a:rPr lang="en-IE" sz="3600" dirty="0" err="1"/>
              <a:t>Cómo</a:t>
            </a:r>
            <a:r>
              <a:rPr lang="en-IE" sz="3600" dirty="0"/>
              <a:t> </a:t>
            </a:r>
            <a:r>
              <a:rPr lang="en-IE" sz="3600" dirty="0" err="1"/>
              <a:t>dejar</a:t>
            </a:r>
            <a:r>
              <a:rPr lang="en-IE" sz="3600" dirty="0"/>
              <a:t> de </a:t>
            </a:r>
            <a:r>
              <a:rPr lang="en-IE" sz="3600" dirty="0" err="1"/>
              <a:t>pensar</a:t>
            </a:r>
            <a:r>
              <a:rPr lang="en-IE" sz="3600" dirty="0"/>
              <a:t> </a:t>
            </a:r>
            <a:r>
              <a:rPr lang="en-IE" sz="3600" dirty="0" err="1"/>
              <a:t>en</a:t>
            </a:r>
            <a:r>
              <a:rPr lang="en-IE" sz="3600" dirty="0"/>
              <a:t> comida </a:t>
            </a:r>
            <a:r>
              <a:rPr lang="en-IE" sz="3600" dirty="0" err="1"/>
              <a:t>todo</a:t>
            </a:r>
            <a:r>
              <a:rPr lang="en-IE" sz="3600" dirty="0"/>
              <a:t> </a:t>
            </a:r>
            <a:r>
              <a:rPr lang="en-IE" sz="3600" dirty="0" err="1"/>
              <a:t>el</a:t>
            </a:r>
            <a:r>
              <a:rPr lang="en-IE" sz="3600" dirty="0"/>
              <a:t> </a:t>
            </a:r>
            <a:r>
              <a:rPr lang="en-IE" sz="3600" dirty="0" err="1"/>
              <a:t>tiempo</a:t>
            </a:r>
            <a:r>
              <a:rPr lang="en-IE" sz="3600" dirty="0"/>
              <a:t>)</a:t>
            </a:r>
            <a:br>
              <a:rPr lang="en-IE" sz="3600" dirty="0"/>
            </a:br>
            <a:endParaRPr lang="en-IE" sz="3600" dirty="0"/>
          </a:p>
        </p:txBody>
      </p:sp>
      <p:pic>
        <p:nvPicPr>
          <p:cNvPr id="3" name="Picture 2">
            <a:extLst>
              <a:ext uri="{FF2B5EF4-FFF2-40B4-BE49-F238E27FC236}">
                <a16:creationId xmlns:a16="http://schemas.microsoft.com/office/drawing/2014/main" id="{244EBAE5-1EAF-4FE9-88D0-33C9F32AB55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59644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1850" y="1709738"/>
            <a:ext cx="10515600" cy="2852737"/>
          </a:xfrm>
        </p:spPr>
        <p:txBody>
          <a:bodyPr/>
          <a:lstStyle/>
          <a:p>
            <a:r>
              <a:rPr lang="en-IE" dirty="0"/>
              <a:t>ENTONCES, CUANDO TIENES UN PROBLEMA QUE TE MOLESTA MUCHO, TU OBJETIVO ES BUSCAR CÓMO RESOLVER ESE PROBLEMA DE FORMA ACTIVA</a:t>
            </a:r>
            <a:br>
              <a:rPr lang="en-IE" dirty="0"/>
            </a:br>
            <a:r>
              <a:rPr lang="en-IE" dirty="0"/>
              <a:t> </a:t>
            </a:r>
            <a:br>
              <a:rPr lang="en-IE" dirty="0"/>
            </a:br>
            <a:r>
              <a:rPr lang="en-IE" dirty="0"/>
              <a:t>Para </a:t>
            </a:r>
            <a:r>
              <a:rPr lang="en-IE" dirty="0" err="1"/>
              <a:t>ello</a:t>
            </a:r>
            <a:r>
              <a:rPr lang="en-IE" dirty="0"/>
              <a:t>, </a:t>
            </a:r>
            <a:r>
              <a:rPr lang="en-IE" dirty="0" err="1"/>
              <a:t>piensas</a:t>
            </a:r>
            <a:r>
              <a:rPr lang="en-IE" dirty="0"/>
              <a:t> o </a:t>
            </a:r>
            <a:r>
              <a:rPr lang="en-IE" dirty="0" err="1"/>
              <a:t>respondes</a:t>
            </a:r>
            <a:r>
              <a:rPr lang="en-IE" dirty="0"/>
              <a:t> a las </a:t>
            </a:r>
            <a:r>
              <a:rPr lang="en-IE" dirty="0" err="1"/>
              <a:t>preguntas</a:t>
            </a:r>
            <a:r>
              <a:rPr lang="en-IE" dirty="0"/>
              <a:t> </a:t>
            </a:r>
            <a:r>
              <a:rPr lang="en-IE" dirty="0" err="1"/>
              <a:t>anteriores</a:t>
            </a:r>
            <a:r>
              <a:rPr lang="en-IE" dirty="0"/>
              <a:t>, </a:t>
            </a:r>
            <a:r>
              <a:rPr lang="en-IE" dirty="0" err="1"/>
              <a:t>consciente</a:t>
            </a:r>
            <a:r>
              <a:rPr lang="en-IE" dirty="0"/>
              <a:t> o </a:t>
            </a:r>
            <a:r>
              <a:rPr lang="en-IE" dirty="0" err="1"/>
              <a:t>subconscientemente</a:t>
            </a:r>
            <a:endParaRPr lang="en-IE" dirty="0"/>
          </a:p>
        </p:txBody>
      </p:sp>
      <p:pic>
        <p:nvPicPr>
          <p:cNvPr id="3" name="Picture 2">
            <a:extLst>
              <a:ext uri="{FF2B5EF4-FFF2-40B4-BE49-F238E27FC236}">
                <a16:creationId xmlns:a16="http://schemas.microsoft.com/office/drawing/2014/main" id="{4865133B-97A7-4976-A62D-E7F377B69F1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449676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a:xfrm>
            <a:off x="1484993" y="1319348"/>
            <a:ext cx="10515600" cy="2852737"/>
          </a:xfrm>
        </p:spPr>
        <p:txBody>
          <a:bodyPr/>
          <a:lstStyle/>
          <a:p>
            <a:r>
              <a:rPr lang="en-IE" dirty="0" err="1">
                <a:latin typeface="Roboto"/>
              </a:rPr>
              <a:t>Después</a:t>
            </a:r>
            <a:r>
              <a:rPr lang="en-IE" dirty="0">
                <a:latin typeface="Roboto"/>
              </a:rPr>
              <a:t> de </a:t>
            </a:r>
            <a:r>
              <a:rPr lang="en-IE" dirty="0" err="1">
                <a:latin typeface="Roboto"/>
              </a:rPr>
              <a:t>formarte</a:t>
            </a:r>
            <a:r>
              <a:rPr lang="en-IE" dirty="0">
                <a:latin typeface="Roboto"/>
              </a:rPr>
              <a:t>, </a:t>
            </a:r>
            <a:r>
              <a:rPr lang="es-ES" dirty="0">
                <a:latin typeface="Roboto"/>
              </a:rPr>
              <a:t>¿</a:t>
            </a:r>
            <a:r>
              <a:rPr lang="en-IE" dirty="0" err="1">
                <a:latin typeface="Roboto"/>
              </a:rPr>
              <a:t>cúal</a:t>
            </a:r>
            <a:r>
              <a:rPr lang="en-IE" dirty="0">
                <a:latin typeface="Roboto"/>
              </a:rPr>
              <a:t> es </a:t>
            </a:r>
            <a:r>
              <a:rPr lang="en-IE" dirty="0" err="1">
                <a:latin typeface="Roboto"/>
              </a:rPr>
              <a:t>tu</a:t>
            </a:r>
            <a:r>
              <a:rPr lang="en-IE" dirty="0">
                <a:latin typeface="Roboto"/>
              </a:rPr>
              <a:t> </a:t>
            </a:r>
            <a:r>
              <a:rPr lang="en-IE" dirty="0" err="1">
                <a:latin typeface="Roboto"/>
              </a:rPr>
              <a:t>siguiente</a:t>
            </a:r>
            <a:r>
              <a:rPr lang="en-IE" dirty="0">
                <a:latin typeface="Roboto"/>
              </a:rPr>
              <a:t> paso </a:t>
            </a:r>
            <a:r>
              <a:rPr lang="en-IE" dirty="0" err="1">
                <a:latin typeface="Roboto"/>
              </a:rPr>
              <a:t>si</a:t>
            </a:r>
            <a:r>
              <a:rPr lang="en-IE" dirty="0">
                <a:latin typeface="Roboto"/>
              </a:rPr>
              <a:t> </a:t>
            </a:r>
            <a:r>
              <a:rPr lang="en-IE" dirty="0" err="1">
                <a:latin typeface="Roboto"/>
              </a:rPr>
              <a:t>quieres</a:t>
            </a:r>
            <a:r>
              <a:rPr lang="en-IE" dirty="0">
                <a:latin typeface="Roboto"/>
              </a:rPr>
              <a:t> </a:t>
            </a:r>
            <a:r>
              <a:rPr lang="en-IE" dirty="0" err="1">
                <a:latin typeface="Roboto"/>
              </a:rPr>
              <a:t>vivir</a:t>
            </a:r>
            <a:r>
              <a:rPr lang="en-IE" dirty="0">
                <a:latin typeface="Roboto"/>
              </a:rPr>
              <a:t> y </a:t>
            </a:r>
            <a:r>
              <a:rPr lang="en-IE" dirty="0" err="1">
                <a:latin typeface="Roboto"/>
              </a:rPr>
              <a:t>trabajar</a:t>
            </a:r>
            <a:r>
              <a:rPr lang="en-IE" dirty="0">
                <a:latin typeface="Roboto"/>
              </a:rPr>
              <a:t> </a:t>
            </a:r>
            <a:r>
              <a:rPr lang="en-IE" dirty="0" err="1">
                <a:latin typeface="Roboto"/>
              </a:rPr>
              <a:t>como</a:t>
            </a:r>
            <a:r>
              <a:rPr lang="en-IE" dirty="0">
                <a:latin typeface="Roboto"/>
              </a:rPr>
              <a:t> </a:t>
            </a:r>
            <a:r>
              <a:rPr lang="en-IE" dirty="0" err="1">
                <a:latin typeface="Roboto"/>
              </a:rPr>
              <a:t>hipnoterapeuta</a:t>
            </a:r>
            <a:r>
              <a:rPr lang="en-IE" dirty="0">
                <a:latin typeface="Roboto"/>
              </a:rPr>
              <a:t>?</a:t>
            </a:r>
          </a:p>
        </p:txBody>
      </p:sp>
      <p:pic>
        <p:nvPicPr>
          <p:cNvPr id="4" name="Picture 3">
            <a:extLst>
              <a:ext uri="{FF2B5EF4-FFF2-40B4-BE49-F238E27FC236}">
                <a16:creationId xmlns:a16="http://schemas.microsoft.com/office/drawing/2014/main" id="{3EE85CF5-BC81-4C22-8C2C-4DC525E3D90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11273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1850" y="1709738"/>
            <a:ext cx="10515600" cy="2852737"/>
          </a:xfrm>
        </p:spPr>
        <p:txBody>
          <a:bodyPr/>
          <a:lstStyle/>
          <a:p>
            <a:r>
              <a:rPr lang="en-IE" dirty="0"/>
              <a:t>Y TU OBJETIVO CÓMO “SOLUCIONADOR” (HIPNOTERAPEUTA) DE UN PROBLEMA ES:</a:t>
            </a:r>
            <a:br>
              <a:rPr lang="en-IE" dirty="0"/>
            </a:br>
            <a:br>
              <a:rPr lang="en-IE" dirty="0"/>
            </a:br>
            <a:r>
              <a:rPr lang="en-IE" dirty="0"/>
              <a:t>PRIMERO, </a:t>
            </a:r>
            <a:r>
              <a:rPr lang="en-IE" dirty="0" err="1"/>
              <a:t>Averiguar</a:t>
            </a:r>
            <a:r>
              <a:rPr lang="en-IE" dirty="0"/>
              <a:t> la </a:t>
            </a:r>
            <a:r>
              <a:rPr lang="en-IE" dirty="0" err="1"/>
              <a:t>respuesta</a:t>
            </a:r>
            <a:r>
              <a:rPr lang="en-IE" dirty="0"/>
              <a:t> a las </a:t>
            </a:r>
            <a:r>
              <a:rPr lang="en-IE" dirty="0" err="1"/>
              <a:t>preguntas</a:t>
            </a:r>
            <a:r>
              <a:rPr lang="en-IE" dirty="0"/>
              <a:t> </a:t>
            </a:r>
            <a:r>
              <a:rPr lang="en-IE" dirty="0" err="1"/>
              <a:t>anteriores</a:t>
            </a:r>
            <a:r>
              <a:rPr lang="en-IE" dirty="0"/>
              <a:t> de </a:t>
            </a:r>
            <a:r>
              <a:rPr lang="en-IE" dirty="0" err="1"/>
              <a:t>tu</a:t>
            </a:r>
            <a:r>
              <a:rPr lang="en-IE" dirty="0"/>
              <a:t> </a:t>
            </a:r>
            <a:r>
              <a:rPr lang="en-IE" dirty="0" err="1"/>
              <a:t>cliente</a:t>
            </a:r>
            <a:br>
              <a:rPr lang="en-IE" dirty="0"/>
            </a:br>
            <a:br>
              <a:rPr lang="en-IE" dirty="0"/>
            </a:br>
            <a:endParaRPr lang="en-IE" dirty="0"/>
          </a:p>
        </p:txBody>
      </p:sp>
      <p:pic>
        <p:nvPicPr>
          <p:cNvPr id="3" name="Picture 2">
            <a:extLst>
              <a:ext uri="{FF2B5EF4-FFF2-40B4-BE49-F238E27FC236}">
                <a16:creationId xmlns:a16="http://schemas.microsoft.com/office/drawing/2014/main" id="{0C81DA16-4018-4159-AAC3-6F6B5F7DAADF}"/>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953869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981891" y="1842883"/>
            <a:ext cx="10515600" cy="2852737"/>
          </a:xfrm>
        </p:spPr>
        <p:txBody>
          <a:bodyPr/>
          <a:lstStyle/>
          <a:p>
            <a:r>
              <a:rPr lang="en-IE" sz="4000" dirty="0"/>
              <a:t>4 PREGUNTAS PARA CONOCER A TU CLIENTE Y OFRECERLE VALOR PARA SOLUCIONAR SU PROBLEMA:</a:t>
            </a:r>
            <a:br>
              <a:rPr lang="en-IE" sz="4000" dirty="0"/>
            </a:br>
            <a:br>
              <a:rPr lang="en-IE" sz="4000" dirty="0"/>
            </a:br>
            <a:r>
              <a:rPr lang="en-IE" sz="4000" dirty="0"/>
              <a:t>1- </a:t>
            </a:r>
            <a:r>
              <a:rPr lang="en-IE" sz="4000" dirty="0" err="1"/>
              <a:t>Dolor</a:t>
            </a:r>
            <a:r>
              <a:rPr lang="en-IE" sz="4000" dirty="0"/>
              <a:t>-MIEDOS: ¿</a:t>
            </a:r>
            <a:r>
              <a:rPr lang="en-IE" sz="4000" dirty="0" err="1"/>
              <a:t>Qué</a:t>
            </a:r>
            <a:r>
              <a:rPr lang="en-IE" sz="4000" dirty="0"/>
              <a:t> es lo que le da </a:t>
            </a:r>
            <a:r>
              <a:rPr lang="en-IE" sz="4000" dirty="0" err="1"/>
              <a:t>miedo</a:t>
            </a:r>
            <a:r>
              <a:rPr lang="en-IE" sz="4000" dirty="0"/>
              <a:t> que </a:t>
            </a:r>
            <a:r>
              <a:rPr lang="en-IE" sz="4000" dirty="0" err="1"/>
              <a:t>pueda</a:t>
            </a:r>
            <a:r>
              <a:rPr lang="en-IE" sz="4000" dirty="0"/>
              <a:t> </a:t>
            </a:r>
            <a:r>
              <a:rPr lang="en-IE" sz="4000" dirty="0" err="1"/>
              <a:t>suceder</a:t>
            </a:r>
            <a:r>
              <a:rPr lang="en-IE" sz="4000" dirty="0"/>
              <a:t> </a:t>
            </a:r>
            <a:r>
              <a:rPr lang="en-IE" sz="4000" dirty="0" err="1"/>
              <a:t>en</a:t>
            </a:r>
            <a:r>
              <a:rPr lang="en-IE" sz="4000" dirty="0"/>
              <a:t> </a:t>
            </a:r>
            <a:r>
              <a:rPr lang="en-IE" sz="4000" dirty="0" err="1"/>
              <a:t>el</a:t>
            </a:r>
            <a:r>
              <a:rPr lang="en-IE" sz="4000" dirty="0"/>
              <a:t> </a:t>
            </a:r>
            <a:r>
              <a:rPr lang="en-IE" sz="4000" dirty="0" err="1"/>
              <a:t>futuro</a:t>
            </a:r>
            <a:r>
              <a:rPr lang="en-IE" sz="4000" dirty="0"/>
              <a:t> </a:t>
            </a:r>
            <a:r>
              <a:rPr lang="en-IE" sz="4000" dirty="0" err="1"/>
              <a:t>si</a:t>
            </a:r>
            <a:r>
              <a:rPr lang="en-IE" sz="4000" dirty="0"/>
              <a:t> no cambia?</a:t>
            </a:r>
            <a:br>
              <a:rPr lang="en-IE" sz="4000" dirty="0"/>
            </a:br>
            <a:br>
              <a:rPr lang="en-IE" sz="4000" dirty="0"/>
            </a:br>
            <a:r>
              <a:rPr lang="en-IE" sz="4000" dirty="0"/>
              <a:t>2- </a:t>
            </a:r>
            <a:r>
              <a:rPr lang="en-IE" sz="4000" dirty="0" err="1"/>
              <a:t>Dolor</a:t>
            </a:r>
            <a:r>
              <a:rPr lang="en-IE" sz="4000" dirty="0"/>
              <a:t>-FRUSTRACIONES: </a:t>
            </a:r>
            <a:r>
              <a:rPr lang="es-ES" sz="4000" dirty="0"/>
              <a:t>¿</a:t>
            </a:r>
            <a:r>
              <a:rPr lang="en-IE" sz="4000" dirty="0" err="1"/>
              <a:t>Qué</a:t>
            </a:r>
            <a:r>
              <a:rPr lang="en-IE" sz="4000" dirty="0"/>
              <a:t> es lo que </a:t>
            </a:r>
            <a:r>
              <a:rPr lang="en-IE" sz="4000" dirty="0" err="1"/>
              <a:t>más</a:t>
            </a:r>
            <a:r>
              <a:rPr lang="en-IE" sz="4000" dirty="0"/>
              <a:t> frustra a </a:t>
            </a:r>
            <a:r>
              <a:rPr lang="en-IE" sz="4000" dirty="0" err="1"/>
              <a:t>tu</a:t>
            </a:r>
            <a:r>
              <a:rPr lang="en-IE" sz="4000" dirty="0"/>
              <a:t> </a:t>
            </a:r>
            <a:r>
              <a:rPr lang="en-IE" sz="4000" dirty="0" err="1"/>
              <a:t>cliente</a:t>
            </a:r>
            <a:r>
              <a:rPr lang="en-IE" sz="4000" dirty="0"/>
              <a:t> hoy/</a:t>
            </a:r>
            <a:r>
              <a:rPr lang="en-IE" sz="4000" dirty="0" err="1"/>
              <a:t>esta</a:t>
            </a:r>
            <a:r>
              <a:rPr lang="en-IE" sz="4000" dirty="0"/>
              <a:t> </a:t>
            </a:r>
            <a:r>
              <a:rPr lang="en-IE" sz="4000" dirty="0" err="1"/>
              <a:t>semana</a:t>
            </a:r>
            <a:r>
              <a:rPr lang="en-IE" sz="4000" dirty="0"/>
              <a:t>/</a:t>
            </a:r>
            <a:r>
              <a:rPr lang="en-IE" sz="4000" dirty="0" err="1"/>
              <a:t>mes</a:t>
            </a:r>
            <a:r>
              <a:rPr lang="en-IE" sz="4000" dirty="0"/>
              <a:t> de </a:t>
            </a:r>
            <a:r>
              <a:rPr lang="en-IE" sz="4000" dirty="0" err="1"/>
              <a:t>tener</a:t>
            </a:r>
            <a:r>
              <a:rPr lang="en-IE" sz="4000" dirty="0"/>
              <a:t> ese </a:t>
            </a:r>
            <a:r>
              <a:rPr lang="en-IE" sz="4000" dirty="0" err="1"/>
              <a:t>problema</a:t>
            </a:r>
            <a:r>
              <a:rPr lang="en-IE" sz="4000" dirty="0"/>
              <a:t>? (es </a:t>
            </a:r>
            <a:r>
              <a:rPr lang="en-IE" sz="4000" dirty="0" err="1"/>
              <a:t>decir</a:t>
            </a:r>
            <a:r>
              <a:rPr lang="en-IE" sz="4000" dirty="0"/>
              <a:t>, </a:t>
            </a:r>
            <a:r>
              <a:rPr lang="es-ES" sz="4000" dirty="0"/>
              <a:t>¿</a:t>
            </a:r>
            <a:r>
              <a:rPr lang="en-IE" sz="4000" dirty="0" err="1"/>
              <a:t>cúales</a:t>
            </a:r>
            <a:r>
              <a:rPr lang="en-IE" sz="4000" dirty="0"/>
              <a:t> son sus </a:t>
            </a:r>
            <a:r>
              <a:rPr lang="en-IE" sz="4000" dirty="0" err="1"/>
              <a:t>síntomas</a:t>
            </a:r>
            <a:r>
              <a:rPr lang="en-IE" sz="4000" dirty="0"/>
              <a:t> de </a:t>
            </a:r>
            <a:r>
              <a:rPr lang="en-IE" sz="4000" dirty="0" err="1"/>
              <a:t>tener</a:t>
            </a:r>
            <a:r>
              <a:rPr lang="en-IE" sz="4000" dirty="0"/>
              <a:t> </a:t>
            </a:r>
            <a:r>
              <a:rPr lang="en-IE" sz="4000" dirty="0" err="1"/>
              <a:t>este</a:t>
            </a:r>
            <a:r>
              <a:rPr lang="en-IE" sz="4000" dirty="0"/>
              <a:t> </a:t>
            </a:r>
            <a:r>
              <a:rPr lang="en-IE" sz="4000" dirty="0" err="1"/>
              <a:t>problema</a:t>
            </a:r>
            <a:r>
              <a:rPr lang="en-IE" sz="4000" dirty="0"/>
              <a:t>?)</a:t>
            </a:r>
          </a:p>
        </p:txBody>
      </p:sp>
      <p:pic>
        <p:nvPicPr>
          <p:cNvPr id="4" name="Picture 3">
            <a:extLst>
              <a:ext uri="{FF2B5EF4-FFF2-40B4-BE49-F238E27FC236}">
                <a16:creationId xmlns:a16="http://schemas.microsoft.com/office/drawing/2014/main" id="{4F29CE22-BBC0-4696-B8A9-88DB39E23C2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602725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981891" y="1842883"/>
            <a:ext cx="10515600" cy="2852737"/>
          </a:xfrm>
        </p:spPr>
        <p:txBody>
          <a:bodyPr/>
          <a:lstStyle/>
          <a:p>
            <a:br>
              <a:rPr lang="en-IE" dirty="0"/>
            </a:br>
            <a:br>
              <a:rPr lang="en-IE" dirty="0"/>
            </a:br>
            <a:r>
              <a:rPr lang="en-IE" dirty="0"/>
              <a:t>3- Placer-SUEÑOS: ¿</a:t>
            </a:r>
            <a:r>
              <a:rPr lang="en-IE" dirty="0" err="1"/>
              <a:t>Qué</a:t>
            </a:r>
            <a:r>
              <a:rPr lang="en-IE" dirty="0"/>
              <a:t> es con lo que </a:t>
            </a:r>
            <a:r>
              <a:rPr lang="en-IE" dirty="0" err="1"/>
              <a:t>sueña</a:t>
            </a:r>
            <a:r>
              <a:rPr lang="en-IE" dirty="0"/>
              <a:t> </a:t>
            </a:r>
            <a:r>
              <a:rPr lang="en-IE" dirty="0" err="1"/>
              <a:t>conseguir</a:t>
            </a:r>
            <a:r>
              <a:rPr lang="en-IE" dirty="0"/>
              <a:t> </a:t>
            </a:r>
            <a:r>
              <a:rPr lang="en-IE" dirty="0" err="1"/>
              <a:t>en</a:t>
            </a:r>
            <a:r>
              <a:rPr lang="en-IE" dirty="0"/>
              <a:t> </a:t>
            </a:r>
            <a:r>
              <a:rPr lang="en-IE" dirty="0" err="1"/>
              <a:t>el</a:t>
            </a:r>
            <a:r>
              <a:rPr lang="en-IE" dirty="0"/>
              <a:t> medio-largo </a:t>
            </a:r>
            <a:r>
              <a:rPr lang="en-IE" dirty="0" err="1"/>
              <a:t>plazo</a:t>
            </a:r>
            <a:r>
              <a:rPr lang="en-IE" dirty="0"/>
              <a:t> (</a:t>
            </a:r>
            <a:r>
              <a:rPr lang="en-IE" dirty="0" err="1"/>
              <a:t>vida</a:t>
            </a:r>
            <a:r>
              <a:rPr lang="en-IE" dirty="0"/>
              <a:t> </a:t>
            </a:r>
            <a:r>
              <a:rPr lang="en-IE" dirty="0" err="1"/>
              <a:t>diferente</a:t>
            </a:r>
            <a:r>
              <a:rPr lang="en-IE" dirty="0"/>
              <a:t>)?</a:t>
            </a:r>
            <a:br>
              <a:rPr lang="en-IE" dirty="0"/>
            </a:br>
            <a:br>
              <a:rPr lang="en-IE" dirty="0"/>
            </a:br>
            <a:r>
              <a:rPr lang="en-IE" dirty="0"/>
              <a:t>4- Placer-DESEOS: </a:t>
            </a:r>
            <a:r>
              <a:rPr lang="es-ES" dirty="0"/>
              <a:t>¿</a:t>
            </a:r>
            <a:r>
              <a:rPr lang="en-IE" dirty="0" err="1"/>
              <a:t>Qué</a:t>
            </a:r>
            <a:r>
              <a:rPr lang="en-IE" dirty="0"/>
              <a:t> es lo que </a:t>
            </a:r>
            <a:r>
              <a:rPr lang="en-IE" dirty="0" err="1"/>
              <a:t>más</a:t>
            </a:r>
            <a:r>
              <a:rPr lang="en-IE" dirty="0"/>
              <a:t> le </a:t>
            </a:r>
            <a:r>
              <a:rPr lang="en-IE" dirty="0" err="1"/>
              <a:t>motiva</a:t>
            </a:r>
            <a:r>
              <a:rPr lang="en-IE" dirty="0"/>
              <a:t> a </a:t>
            </a:r>
            <a:r>
              <a:rPr lang="en-IE" dirty="0" err="1"/>
              <a:t>tu</a:t>
            </a:r>
            <a:r>
              <a:rPr lang="en-IE" dirty="0"/>
              <a:t> </a:t>
            </a:r>
            <a:r>
              <a:rPr lang="en-IE" dirty="0" err="1"/>
              <a:t>cliente</a:t>
            </a:r>
            <a:r>
              <a:rPr lang="en-IE" dirty="0"/>
              <a:t> </a:t>
            </a:r>
            <a:r>
              <a:rPr lang="en-IE" dirty="0" err="1"/>
              <a:t>ahora</a:t>
            </a:r>
            <a:r>
              <a:rPr lang="en-IE" dirty="0"/>
              <a:t> </a:t>
            </a:r>
            <a:r>
              <a:rPr lang="en-IE" dirty="0" err="1"/>
              <a:t>mismo</a:t>
            </a:r>
            <a:r>
              <a:rPr lang="en-IE" dirty="0"/>
              <a:t>/</a:t>
            </a:r>
            <a:r>
              <a:rPr lang="en-IE" dirty="0" err="1"/>
              <a:t>corto</a:t>
            </a:r>
            <a:r>
              <a:rPr lang="en-IE" dirty="0"/>
              <a:t> </a:t>
            </a:r>
            <a:r>
              <a:rPr lang="en-IE" dirty="0" err="1"/>
              <a:t>plazo</a:t>
            </a:r>
            <a:r>
              <a:rPr lang="en-IE" dirty="0"/>
              <a:t> para </a:t>
            </a:r>
            <a:r>
              <a:rPr lang="en-IE" dirty="0" err="1"/>
              <a:t>cambiar</a:t>
            </a:r>
            <a:r>
              <a:rPr lang="en-IE" dirty="0"/>
              <a:t>?</a:t>
            </a:r>
          </a:p>
        </p:txBody>
      </p:sp>
      <p:pic>
        <p:nvPicPr>
          <p:cNvPr id="3" name="Picture 2">
            <a:extLst>
              <a:ext uri="{FF2B5EF4-FFF2-40B4-BE49-F238E27FC236}">
                <a16:creationId xmlns:a16="http://schemas.microsoft.com/office/drawing/2014/main" id="{A745CC02-365C-4B99-8B73-98D3F16564B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981310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1850" y="1709738"/>
            <a:ext cx="10515600" cy="2852737"/>
          </a:xfrm>
        </p:spPr>
        <p:txBody>
          <a:bodyPr/>
          <a:lstStyle/>
          <a:p>
            <a:r>
              <a:rPr lang="en-IE" dirty="0"/>
              <a:t>Y LUEGO….</a:t>
            </a:r>
            <a:br>
              <a:rPr lang="en-IE" dirty="0"/>
            </a:br>
            <a:br>
              <a:rPr lang="en-IE" dirty="0"/>
            </a:br>
            <a:endParaRPr lang="en-IE" dirty="0"/>
          </a:p>
        </p:txBody>
      </p:sp>
      <p:pic>
        <p:nvPicPr>
          <p:cNvPr id="3" name="Picture 2">
            <a:extLst>
              <a:ext uri="{FF2B5EF4-FFF2-40B4-BE49-F238E27FC236}">
                <a16:creationId xmlns:a16="http://schemas.microsoft.com/office/drawing/2014/main" id="{C39E7E6C-72DD-44FD-BF14-1F8E645F58E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041004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1850" y="1709738"/>
            <a:ext cx="10515600" cy="2852737"/>
          </a:xfrm>
        </p:spPr>
        <p:txBody>
          <a:bodyPr/>
          <a:lstStyle/>
          <a:p>
            <a:br>
              <a:rPr lang="en-IE" dirty="0"/>
            </a:br>
            <a:br>
              <a:rPr lang="en-IE" dirty="0"/>
            </a:br>
            <a:r>
              <a:rPr lang="en-IE" dirty="0" err="1"/>
              <a:t>Educas</a:t>
            </a:r>
            <a:r>
              <a:rPr lang="en-IE" dirty="0"/>
              <a:t> A La Persona Que Tiene Ese </a:t>
            </a:r>
            <a:r>
              <a:rPr lang="en-IE" dirty="0" err="1"/>
              <a:t>Problema</a:t>
            </a:r>
            <a:r>
              <a:rPr lang="en-IE" dirty="0"/>
              <a:t>, </a:t>
            </a:r>
            <a:r>
              <a:rPr lang="en-IE" dirty="0" err="1"/>
              <a:t>Sobre</a:t>
            </a:r>
            <a:r>
              <a:rPr lang="en-IE" dirty="0"/>
              <a:t> Los </a:t>
            </a:r>
            <a:r>
              <a:rPr lang="en-IE" dirty="0" err="1"/>
              <a:t>Síntomas</a:t>
            </a:r>
            <a:r>
              <a:rPr lang="en-IE" dirty="0"/>
              <a:t> Que Tiene Y </a:t>
            </a:r>
            <a:r>
              <a:rPr lang="en-IE" dirty="0" err="1"/>
              <a:t>Ofreces</a:t>
            </a:r>
            <a:r>
              <a:rPr lang="en-IE" dirty="0"/>
              <a:t> Una </a:t>
            </a:r>
            <a:r>
              <a:rPr lang="en-IE" dirty="0" err="1"/>
              <a:t>Solución</a:t>
            </a:r>
            <a:r>
              <a:rPr lang="en-IE" dirty="0"/>
              <a:t> </a:t>
            </a:r>
            <a:br>
              <a:rPr lang="en-IE" dirty="0"/>
            </a:br>
            <a:br>
              <a:rPr lang="en-IE" dirty="0"/>
            </a:br>
            <a:r>
              <a:rPr lang="en-IE" dirty="0"/>
              <a:t>(</a:t>
            </a:r>
            <a:r>
              <a:rPr lang="en-IE" dirty="0" err="1"/>
              <a:t>tu</a:t>
            </a:r>
            <a:r>
              <a:rPr lang="en-IE" dirty="0"/>
              <a:t> </a:t>
            </a:r>
            <a:r>
              <a:rPr lang="en-IE" dirty="0" err="1"/>
              <a:t>solución</a:t>
            </a:r>
            <a:r>
              <a:rPr lang="en-IE" dirty="0"/>
              <a:t> es </a:t>
            </a:r>
            <a:r>
              <a:rPr lang="en-IE" dirty="0" err="1"/>
              <a:t>tu</a:t>
            </a:r>
            <a:r>
              <a:rPr lang="en-IE" dirty="0"/>
              <a:t> </a:t>
            </a:r>
            <a:r>
              <a:rPr lang="en-IE" dirty="0" err="1"/>
              <a:t>ayuda</a:t>
            </a:r>
            <a:r>
              <a:rPr lang="en-IE" dirty="0"/>
              <a:t> </a:t>
            </a:r>
            <a:r>
              <a:rPr lang="en-IE" dirty="0" err="1"/>
              <a:t>mediante</a:t>
            </a:r>
            <a:r>
              <a:rPr lang="en-IE" dirty="0"/>
              <a:t> </a:t>
            </a:r>
            <a:r>
              <a:rPr lang="en-IE" dirty="0" err="1"/>
              <a:t>hipnoterapia</a:t>
            </a:r>
            <a:r>
              <a:rPr lang="en-IE" dirty="0"/>
              <a:t>, </a:t>
            </a:r>
            <a:r>
              <a:rPr lang="en-IE" dirty="0" err="1"/>
              <a:t>pero</a:t>
            </a:r>
            <a:r>
              <a:rPr lang="en-IE" dirty="0"/>
              <a:t> </a:t>
            </a:r>
            <a:r>
              <a:rPr lang="en-IE" dirty="0" err="1"/>
              <a:t>eso</a:t>
            </a:r>
            <a:r>
              <a:rPr lang="en-IE" dirty="0"/>
              <a:t> no es lo </a:t>
            </a:r>
            <a:r>
              <a:rPr lang="en-IE" dirty="0" err="1"/>
              <a:t>importante</a:t>
            </a:r>
            <a:r>
              <a:rPr lang="en-IE" dirty="0"/>
              <a:t>, </a:t>
            </a:r>
            <a:r>
              <a:rPr lang="en-IE" dirty="0" err="1"/>
              <a:t>porque</a:t>
            </a:r>
            <a:r>
              <a:rPr lang="en-IE" dirty="0"/>
              <a:t> ese es </a:t>
            </a:r>
            <a:r>
              <a:rPr lang="en-IE" dirty="0" err="1"/>
              <a:t>el</a:t>
            </a:r>
            <a:r>
              <a:rPr lang="en-IE" dirty="0"/>
              <a:t> </a:t>
            </a:r>
            <a:r>
              <a:rPr lang="en-IE" dirty="0" err="1"/>
              <a:t>vehículo</a:t>
            </a:r>
            <a:r>
              <a:rPr lang="en-IE" dirty="0"/>
              <a:t>. Lo </a:t>
            </a:r>
            <a:r>
              <a:rPr lang="en-IE" dirty="0" err="1"/>
              <a:t>importante</a:t>
            </a:r>
            <a:r>
              <a:rPr lang="en-IE" dirty="0"/>
              <a:t> es que la persona PERCIBA que le </a:t>
            </a:r>
            <a:r>
              <a:rPr lang="en-IE" dirty="0" err="1"/>
              <a:t>puedes</a:t>
            </a:r>
            <a:r>
              <a:rPr lang="en-IE" dirty="0"/>
              <a:t> </a:t>
            </a:r>
            <a:r>
              <a:rPr lang="en-IE" dirty="0" err="1"/>
              <a:t>ayudar</a:t>
            </a:r>
            <a:r>
              <a:rPr lang="en-IE" dirty="0"/>
              <a:t> a </a:t>
            </a:r>
            <a:r>
              <a:rPr lang="en-IE" dirty="0" err="1"/>
              <a:t>resolverlo</a:t>
            </a:r>
            <a:r>
              <a:rPr lang="en-IE" dirty="0"/>
              <a:t>)</a:t>
            </a:r>
          </a:p>
        </p:txBody>
      </p:sp>
      <p:pic>
        <p:nvPicPr>
          <p:cNvPr id="3" name="Picture 2">
            <a:extLst>
              <a:ext uri="{FF2B5EF4-FFF2-40B4-BE49-F238E27FC236}">
                <a16:creationId xmlns:a16="http://schemas.microsoft.com/office/drawing/2014/main" id="{35891337-C3C2-4598-B272-E07B1A10F040}"/>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917898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1850" y="1709738"/>
            <a:ext cx="10515600" cy="2852737"/>
          </a:xfrm>
        </p:spPr>
        <p:txBody>
          <a:bodyPr/>
          <a:lstStyle/>
          <a:p>
            <a:r>
              <a:rPr lang="en-IE" dirty="0"/>
              <a:t>ENTONCES, TU OBJETIVO COMO “SOLUCIONADOR DEL PROBLEMA” ES: </a:t>
            </a:r>
            <a:br>
              <a:rPr lang="en-IE" dirty="0"/>
            </a:br>
            <a:br>
              <a:rPr lang="en-IE" dirty="0"/>
            </a:br>
            <a:r>
              <a:rPr lang="en-IE" dirty="0" err="1"/>
              <a:t>Educar</a:t>
            </a:r>
            <a:r>
              <a:rPr lang="en-IE" dirty="0"/>
              <a:t> A La Persona Que Tiene Ese </a:t>
            </a:r>
            <a:r>
              <a:rPr lang="en-IE" dirty="0" err="1"/>
              <a:t>Problema</a:t>
            </a:r>
            <a:r>
              <a:rPr lang="en-IE" dirty="0"/>
              <a:t>, </a:t>
            </a:r>
            <a:r>
              <a:rPr lang="en-IE" dirty="0" err="1"/>
              <a:t>Sobre</a:t>
            </a:r>
            <a:r>
              <a:rPr lang="en-IE" dirty="0"/>
              <a:t> Los </a:t>
            </a:r>
            <a:r>
              <a:rPr lang="en-IE" dirty="0" err="1"/>
              <a:t>Síntomas</a:t>
            </a:r>
            <a:r>
              <a:rPr lang="en-IE" dirty="0"/>
              <a:t> Que Tiene Y </a:t>
            </a:r>
            <a:r>
              <a:rPr lang="en-IE" dirty="0" err="1"/>
              <a:t>Ofrecerle</a:t>
            </a:r>
            <a:r>
              <a:rPr lang="en-IE" dirty="0"/>
              <a:t> Una </a:t>
            </a:r>
            <a:r>
              <a:rPr lang="en-IE" dirty="0" err="1"/>
              <a:t>Solución</a:t>
            </a:r>
            <a:endParaRPr lang="en-IE" dirty="0"/>
          </a:p>
        </p:txBody>
      </p:sp>
      <p:pic>
        <p:nvPicPr>
          <p:cNvPr id="3" name="Picture 2">
            <a:extLst>
              <a:ext uri="{FF2B5EF4-FFF2-40B4-BE49-F238E27FC236}">
                <a16:creationId xmlns:a16="http://schemas.microsoft.com/office/drawing/2014/main" id="{3633279F-D06E-470B-9A6D-F83743C84D7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135690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74D2-0102-4669-9422-463D7339A061}"/>
              </a:ext>
            </a:extLst>
          </p:cNvPr>
          <p:cNvSpPr>
            <a:spLocks noGrp="1"/>
          </p:cNvSpPr>
          <p:nvPr>
            <p:ph type="title"/>
          </p:nvPr>
        </p:nvSpPr>
        <p:spPr>
          <a:xfrm>
            <a:off x="831850" y="1709738"/>
            <a:ext cx="10515600" cy="2852737"/>
          </a:xfrm>
        </p:spPr>
        <p:txBody>
          <a:bodyPr/>
          <a:lstStyle/>
          <a:p>
            <a:r>
              <a:rPr lang="en-IE" dirty="0" err="1"/>
              <a:t>Muestra</a:t>
            </a:r>
            <a:r>
              <a:rPr lang="en-IE" dirty="0"/>
              <a:t> y </a:t>
            </a:r>
            <a:r>
              <a:rPr lang="en-IE" dirty="0" err="1"/>
              <a:t>habla</a:t>
            </a:r>
            <a:r>
              <a:rPr lang="en-IE" dirty="0"/>
              <a:t> de </a:t>
            </a:r>
            <a:r>
              <a:rPr lang="en-IE" dirty="0" err="1"/>
              <a:t>todos</a:t>
            </a:r>
            <a:r>
              <a:rPr lang="en-IE" dirty="0"/>
              <a:t> los </a:t>
            </a:r>
            <a:r>
              <a:rPr lang="en-IE" dirty="0" err="1"/>
              <a:t>beneficios</a:t>
            </a:r>
            <a:r>
              <a:rPr lang="en-IE" dirty="0"/>
              <a:t> </a:t>
            </a:r>
            <a:r>
              <a:rPr lang="en-IE" dirty="0" err="1"/>
              <a:t>en</a:t>
            </a:r>
            <a:r>
              <a:rPr lang="en-IE" dirty="0"/>
              <a:t> </a:t>
            </a:r>
            <a:r>
              <a:rPr lang="en-IE" dirty="0" err="1"/>
              <a:t>su</a:t>
            </a:r>
            <a:r>
              <a:rPr lang="en-IE" dirty="0"/>
              <a:t> </a:t>
            </a:r>
            <a:r>
              <a:rPr lang="en-IE" dirty="0" err="1"/>
              <a:t>vida</a:t>
            </a:r>
            <a:r>
              <a:rPr lang="en-IE" dirty="0"/>
              <a:t> </a:t>
            </a:r>
            <a:r>
              <a:rPr lang="en-IE" dirty="0" err="1"/>
              <a:t>cuando</a:t>
            </a:r>
            <a:r>
              <a:rPr lang="en-IE" dirty="0"/>
              <a:t> </a:t>
            </a:r>
            <a:r>
              <a:rPr lang="en-IE" dirty="0" err="1"/>
              <a:t>consiga</a:t>
            </a:r>
            <a:r>
              <a:rPr lang="en-IE" dirty="0"/>
              <a:t> el </a:t>
            </a:r>
            <a:r>
              <a:rPr lang="en-IE" dirty="0" err="1"/>
              <a:t>resultado</a:t>
            </a:r>
            <a:r>
              <a:rPr lang="en-IE" dirty="0"/>
              <a:t>.</a:t>
            </a:r>
            <a:br>
              <a:rPr lang="en-IE" dirty="0"/>
            </a:br>
            <a:br>
              <a:rPr lang="en-IE" dirty="0"/>
            </a:br>
            <a:r>
              <a:rPr lang="en-IE" dirty="0" err="1"/>
              <a:t>Responde</a:t>
            </a:r>
            <a:r>
              <a:rPr lang="en-IE" dirty="0"/>
              <a:t> a </a:t>
            </a:r>
            <a:r>
              <a:rPr lang="en-IE" dirty="0" err="1"/>
              <a:t>todas</a:t>
            </a:r>
            <a:r>
              <a:rPr lang="en-IE" dirty="0"/>
              <a:t> sus </a:t>
            </a:r>
            <a:r>
              <a:rPr lang="en-IE" dirty="0" err="1"/>
              <a:t>preguntas</a:t>
            </a:r>
            <a:r>
              <a:rPr lang="en-IE" dirty="0"/>
              <a:t> antes de que </a:t>
            </a:r>
            <a:r>
              <a:rPr lang="en-IE" dirty="0" err="1"/>
              <a:t>te</a:t>
            </a:r>
            <a:r>
              <a:rPr lang="en-IE" dirty="0"/>
              <a:t> las </a:t>
            </a:r>
            <a:r>
              <a:rPr lang="en-IE" dirty="0" err="1"/>
              <a:t>hagan</a:t>
            </a:r>
            <a:r>
              <a:rPr lang="en-IE" dirty="0"/>
              <a:t>.</a:t>
            </a:r>
            <a:br>
              <a:rPr lang="en-IE" dirty="0"/>
            </a:br>
            <a:br>
              <a:rPr lang="en-IE" dirty="0"/>
            </a:br>
            <a:r>
              <a:rPr lang="en-IE" dirty="0" err="1"/>
              <a:t>Hazte</a:t>
            </a:r>
            <a:r>
              <a:rPr lang="en-IE" dirty="0"/>
              <a:t> un </a:t>
            </a:r>
            <a:r>
              <a:rPr lang="en-IE" dirty="0" err="1"/>
              <a:t>especialista</a:t>
            </a:r>
            <a:r>
              <a:rPr lang="en-IE" dirty="0"/>
              <a:t> </a:t>
            </a:r>
            <a:r>
              <a:rPr lang="en-IE" dirty="0" err="1"/>
              <a:t>en</a:t>
            </a:r>
            <a:r>
              <a:rPr lang="en-IE" dirty="0"/>
              <a:t> </a:t>
            </a:r>
            <a:r>
              <a:rPr lang="en-IE" dirty="0" err="1"/>
              <a:t>este</a:t>
            </a:r>
            <a:r>
              <a:rPr lang="en-IE" dirty="0"/>
              <a:t> area</a:t>
            </a:r>
          </a:p>
        </p:txBody>
      </p:sp>
      <p:pic>
        <p:nvPicPr>
          <p:cNvPr id="3" name="Picture 2">
            <a:extLst>
              <a:ext uri="{FF2B5EF4-FFF2-40B4-BE49-F238E27FC236}">
                <a16:creationId xmlns:a16="http://schemas.microsoft.com/office/drawing/2014/main" id="{57035334-8E40-422C-AFD2-DEC5B532424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244693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A8071-5B34-41FD-893B-873E8F54B8A0}"/>
              </a:ext>
            </a:extLst>
          </p:cNvPr>
          <p:cNvSpPr>
            <a:spLocks noGrp="1"/>
          </p:cNvSpPr>
          <p:nvPr>
            <p:ph type="title"/>
          </p:nvPr>
        </p:nvSpPr>
        <p:spPr>
          <a:xfrm>
            <a:off x="831850" y="1709738"/>
            <a:ext cx="10515600" cy="2852737"/>
          </a:xfrm>
        </p:spPr>
        <p:txBody>
          <a:bodyPr/>
          <a:lstStyle/>
          <a:p>
            <a:r>
              <a:rPr lang="en-IE" dirty="0"/>
              <a:t>3 PASOS PARA EMPEZAR A SER PERCIBIDO COMO ESPECIALISTA Y CONSEGUIR CLIENTES DE PAGO</a:t>
            </a:r>
          </a:p>
        </p:txBody>
      </p:sp>
      <p:pic>
        <p:nvPicPr>
          <p:cNvPr id="3" name="Picture 2">
            <a:extLst>
              <a:ext uri="{FF2B5EF4-FFF2-40B4-BE49-F238E27FC236}">
                <a16:creationId xmlns:a16="http://schemas.microsoft.com/office/drawing/2014/main" id="{DF15A84B-EA30-44D3-A14D-FC2C230AD76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919458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1850" y="1709738"/>
            <a:ext cx="10515600" cy="2852737"/>
          </a:xfrm>
        </p:spPr>
        <p:txBody>
          <a:bodyPr/>
          <a:lstStyle/>
          <a:p>
            <a:r>
              <a:rPr lang="en-IE" dirty="0"/>
              <a:t>PASO 1: Decide </a:t>
            </a:r>
            <a:r>
              <a:rPr lang="en-IE" dirty="0" err="1"/>
              <a:t>ahora</a:t>
            </a:r>
            <a:r>
              <a:rPr lang="en-IE" dirty="0"/>
              <a:t> </a:t>
            </a:r>
            <a:r>
              <a:rPr lang="en-IE" dirty="0" err="1"/>
              <a:t>quien</a:t>
            </a:r>
            <a:r>
              <a:rPr lang="en-IE" dirty="0"/>
              <a:t> es el </a:t>
            </a:r>
            <a:r>
              <a:rPr lang="en-IE" dirty="0" err="1"/>
              <a:t>tipo</a:t>
            </a:r>
            <a:r>
              <a:rPr lang="en-IE" dirty="0"/>
              <a:t> de persona a la que vas a </a:t>
            </a:r>
            <a:r>
              <a:rPr lang="en-IE" dirty="0" err="1"/>
              <a:t>ayudar</a:t>
            </a:r>
            <a:r>
              <a:rPr lang="en-IE" dirty="0"/>
              <a:t> y </a:t>
            </a:r>
            <a:r>
              <a:rPr lang="en-IE" dirty="0" err="1"/>
              <a:t>qué</a:t>
            </a:r>
            <a:r>
              <a:rPr lang="en-IE" dirty="0"/>
              <a:t> </a:t>
            </a:r>
            <a:r>
              <a:rPr lang="en-IE" dirty="0" err="1"/>
              <a:t>problema</a:t>
            </a:r>
            <a:r>
              <a:rPr lang="en-IE" dirty="0"/>
              <a:t> </a:t>
            </a:r>
            <a:r>
              <a:rPr lang="en-IE" dirty="0" err="1"/>
              <a:t>tiene</a:t>
            </a:r>
            <a:r>
              <a:rPr lang="en-IE" dirty="0"/>
              <a:t> (</a:t>
            </a:r>
            <a:r>
              <a:rPr lang="en-IE" dirty="0" err="1"/>
              <a:t>tu</a:t>
            </a:r>
            <a:r>
              <a:rPr lang="en-IE" dirty="0"/>
              <a:t> avatar, </a:t>
            </a:r>
            <a:r>
              <a:rPr lang="en-IE" dirty="0" err="1"/>
              <a:t>tu</a:t>
            </a:r>
            <a:r>
              <a:rPr lang="en-IE" dirty="0"/>
              <a:t> </a:t>
            </a:r>
            <a:r>
              <a:rPr lang="en-IE" dirty="0" err="1"/>
              <a:t>cliente</a:t>
            </a:r>
            <a:r>
              <a:rPr lang="en-IE" dirty="0"/>
              <a:t> ideal, </a:t>
            </a:r>
            <a:r>
              <a:rPr lang="en-IE" dirty="0" err="1"/>
              <a:t>tu</a:t>
            </a:r>
            <a:r>
              <a:rPr lang="en-IE" dirty="0"/>
              <a:t> </a:t>
            </a:r>
            <a:r>
              <a:rPr lang="en-IE" dirty="0" err="1"/>
              <a:t>nicho</a:t>
            </a:r>
            <a:r>
              <a:rPr lang="en-IE" dirty="0"/>
              <a:t>)</a:t>
            </a:r>
          </a:p>
        </p:txBody>
      </p:sp>
      <p:pic>
        <p:nvPicPr>
          <p:cNvPr id="3" name="Picture 2">
            <a:extLst>
              <a:ext uri="{FF2B5EF4-FFF2-40B4-BE49-F238E27FC236}">
                <a16:creationId xmlns:a16="http://schemas.microsoft.com/office/drawing/2014/main" id="{674B53E4-F56C-4AC4-9154-7ABFECD629B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760385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45E1D-F32C-4CFF-95C1-55355D74660B}"/>
              </a:ext>
            </a:extLst>
          </p:cNvPr>
          <p:cNvSpPr>
            <a:spLocks noGrp="1"/>
          </p:cNvSpPr>
          <p:nvPr>
            <p:ph type="title"/>
          </p:nvPr>
        </p:nvSpPr>
        <p:spPr>
          <a:xfrm>
            <a:off x="831850" y="1709738"/>
            <a:ext cx="10515600" cy="2852737"/>
          </a:xfrm>
        </p:spPr>
        <p:txBody>
          <a:bodyPr/>
          <a:lstStyle/>
          <a:p>
            <a:r>
              <a:rPr lang="en-IE" dirty="0"/>
              <a:t>1 </a:t>
            </a:r>
            <a:r>
              <a:rPr lang="en-IE" dirty="0" err="1"/>
              <a:t>servicio</a:t>
            </a:r>
            <a:r>
              <a:rPr lang="en-IE" dirty="0"/>
              <a:t>, 1 </a:t>
            </a:r>
            <a:r>
              <a:rPr lang="en-IE" dirty="0" err="1"/>
              <a:t>precio</a:t>
            </a:r>
            <a:r>
              <a:rPr lang="en-IE" dirty="0"/>
              <a:t>, 1 </a:t>
            </a:r>
            <a:r>
              <a:rPr lang="en-IE" dirty="0" err="1"/>
              <a:t>nicho</a:t>
            </a:r>
            <a:r>
              <a:rPr lang="en-IE" dirty="0"/>
              <a:t> de </a:t>
            </a:r>
            <a:r>
              <a:rPr lang="en-IE" dirty="0" err="1"/>
              <a:t>ayuda</a:t>
            </a:r>
            <a:r>
              <a:rPr lang="en-IE" dirty="0"/>
              <a:t>, 1 </a:t>
            </a:r>
            <a:r>
              <a:rPr lang="en-IE" dirty="0" err="1"/>
              <a:t>tipo</a:t>
            </a:r>
            <a:r>
              <a:rPr lang="en-IE" dirty="0"/>
              <a:t> de persona, 1 </a:t>
            </a:r>
            <a:r>
              <a:rPr lang="en-IE" dirty="0" err="1"/>
              <a:t>problema</a:t>
            </a:r>
            <a:r>
              <a:rPr lang="en-IE" dirty="0"/>
              <a:t>, 1 </a:t>
            </a:r>
            <a:r>
              <a:rPr lang="en-IE" dirty="0" err="1"/>
              <a:t>solución</a:t>
            </a:r>
            <a:r>
              <a:rPr lang="en-IE" dirty="0"/>
              <a:t>, 1 </a:t>
            </a:r>
            <a:r>
              <a:rPr lang="en-IE" dirty="0" err="1"/>
              <a:t>paquete</a:t>
            </a:r>
            <a:endParaRPr lang="en-IE" dirty="0"/>
          </a:p>
        </p:txBody>
      </p:sp>
      <p:pic>
        <p:nvPicPr>
          <p:cNvPr id="3" name="Picture 2">
            <a:extLst>
              <a:ext uri="{FF2B5EF4-FFF2-40B4-BE49-F238E27FC236}">
                <a16:creationId xmlns:a16="http://schemas.microsoft.com/office/drawing/2014/main" id="{F99CFD3D-A605-47CB-AB1B-E95708E3F12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47362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A22A-44F9-4CC0-8B02-1F14CB91FA8E}"/>
              </a:ext>
            </a:extLst>
          </p:cNvPr>
          <p:cNvSpPr>
            <a:spLocks noGrp="1"/>
          </p:cNvSpPr>
          <p:nvPr>
            <p:ph type="title"/>
          </p:nvPr>
        </p:nvSpPr>
        <p:spPr>
          <a:xfrm>
            <a:off x="1047206" y="2331720"/>
            <a:ext cx="10515600" cy="2852737"/>
          </a:xfrm>
        </p:spPr>
        <p:txBody>
          <a:bodyPr/>
          <a:lstStyle/>
          <a:p>
            <a:br>
              <a:rPr lang="en-IE" sz="4000" dirty="0"/>
            </a:br>
            <a:r>
              <a:rPr lang="en-IE" sz="4000" dirty="0"/>
              <a:t>Eres un </a:t>
            </a:r>
            <a:r>
              <a:rPr lang="en-IE" sz="4000" dirty="0" err="1"/>
              <a:t>profesional</a:t>
            </a:r>
            <a:r>
              <a:rPr lang="en-IE" sz="4000" dirty="0"/>
              <a:t> que </a:t>
            </a:r>
            <a:r>
              <a:rPr lang="en-IE" sz="4000" dirty="0" err="1"/>
              <a:t>ofrece</a:t>
            </a:r>
            <a:r>
              <a:rPr lang="en-IE" sz="4000" dirty="0"/>
              <a:t> un </a:t>
            </a:r>
            <a:r>
              <a:rPr lang="en-IE" sz="4000" dirty="0" err="1"/>
              <a:t>servicio</a:t>
            </a:r>
            <a:r>
              <a:rPr lang="en-IE" sz="4000" dirty="0"/>
              <a:t> de </a:t>
            </a:r>
            <a:r>
              <a:rPr lang="en-IE" sz="4000" dirty="0" err="1"/>
              <a:t>ayuda</a:t>
            </a:r>
            <a:r>
              <a:rPr lang="en-IE" sz="4000" dirty="0"/>
              <a:t> por el que has </a:t>
            </a:r>
            <a:r>
              <a:rPr lang="en-IE" sz="4000" dirty="0" err="1"/>
              <a:t>pagado</a:t>
            </a:r>
            <a:r>
              <a:rPr lang="en-IE" sz="4000" dirty="0"/>
              <a:t> con </a:t>
            </a:r>
            <a:r>
              <a:rPr lang="en-IE" sz="4000" dirty="0" err="1"/>
              <a:t>tu</a:t>
            </a:r>
            <a:r>
              <a:rPr lang="en-IE" sz="4000" dirty="0"/>
              <a:t> </a:t>
            </a:r>
            <a:r>
              <a:rPr lang="en-IE" sz="4000" dirty="0" err="1"/>
              <a:t>tiempo</a:t>
            </a:r>
            <a:r>
              <a:rPr lang="en-IE" sz="4000" dirty="0"/>
              <a:t>, </a:t>
            </a:r>
            <a:r>
              <a:rPr lang="en-IE" sz="4000" dirty="0" err="1"/>
              <a:t>tu</a:t>
            </a:r>
            <a:r>
              <a:rPr lang="en-IE" sz="4000" dirty="0"/>
              <a:t> dinero y </a:t>
            </a:r>
            <a:r>
              <a:rPr lang="en-IE" sz="4000" dirty="0" err="1"/>
              <a:t>dedicación</a:t>
            </a:r>
            <a:r>
              <a:rPr lang="en-IE" sz="4000" dirty="0"/>
              <a:t> para </a:t>
            </a:r>
            <a:r>
              <a:rPr lang="en-IE" sz="4000" dirty="0" err="1"/>
              <a:t>formarte</a:t>
            </a:r>
            <a:br>
              <a:rPr lang="en-IE" sz="4000" dirty="0"/>
            </a:br>
            <a:r>
              <a:rPr lang="en-IE" sz="4000" dirty="0"/>
              <a:t>(para </a:t>
            </a:r>
            <a:r>
              <a:rPr lang="en-IE" sz="4000" dirty="0" err="1"/>
              <a:t>vivir</a:t>
            </a:r>
            <a:r>
              <a:rPr lang="en-IE" sz="4000" dirty="0"/>
              <a:t> </a:t>
            </a:r>
            <a:r>
              <a:rPr lang="en-IE" sz="4000" dirty="0" err="1"/>
              <a:t>necesitas</a:t>
            </a:r>
            <a:r>
              <a:rPr lang="en-IE" sz="4000" dirty="0"/>
              <a:t> que la </a:t>
            </a:r>
            <a:r>
              <a:rPr lang="en-IE" sz="4000" dirty="0" err="1"/>
              <a:t>gente</a:t>
            </a:r>
            <a:r>
              <a:rPr lang="en-IE" sz="4000" dirty="0"/>
              <a:t> </a:t>
            </a:r>
            <a:r>
              <a:rPr lang="en-IE" sz="4000" dirty="0" err="1"/>
              <a:t>te</a:t>
            </a:r>
            <a:r>
              <a:rPr lang="en-IE" sz="4000" dirty="0"/>
              <a:t> </a:t>
            </a:r>
            <a:r>
              <a:rPr lang="en-IE" sz="4000" dirty="0" err="1"/>
              <a:t>pague</a:t>
            </a:r>
            <a:r>
              <a:rPr lang="en-IE" sz="4000" dirty="0"/>
              <a:t> por </a:t>
            </a:r>
            <a:r>
              <a:rPr lang="en-IE" sz="4000" dirty="0" err="1"/>
              <a:t>tus</a:t>
            </a:r>
            <a:r>
              <a:rPr lang="en-IE" sz="4000" dirty="0"/>
              <a:t> </a:t>
            </a:r>
            <a:r>
              <a:rPr lang="en-IE" sz="4000" dirty="0" err="1"/>
              <a:t>servicios</a:t>
            </a:r>
            <a:r>
              <a:rPr lang="en-IE" sz="4000" dirty="0"/>
              <a:t> de </a:t>
            </a:r>
            <a:r>
              <a:rPr lang="en-IE" sz="4000" dirty="0" err="1"/>
              <a:t>ayuda</a:t>
            </a:r>
            <a:r>
              <a:rPr lang="en-IE" sz="4000" dirty="0"/>
              <a:t>, </a:t>
            </a:r>
            <a:r>
              <a:rPr lang="en-IE" sz="4000" dirty="0" err="1"/>
              <a:t>como</a:t>
            </a:r>
            <a:r>
              <a:rPr lang="en-IE" sz="4000" dirty="0"/>
              <a:t> </a:t>
            </a:r>
            <a:r>
              <a:rPr lang="en-IE" sz="4000" dirty="0" err="1"/>
              <a:t>cualquier</a:t>
            </a:r>
            <a:r>
              <a:rPr lang="en-IE" sz="4000" dirty="0"/>
              <a:t> </a:t>
            </a:r>
            <a:r>
              <a:rPr lang="en-IE" sz="4000" dirty="0" err="1"/>
              <a:t>otro</a:t>
            </a:r>
            <a:r>
              <a:rPr lang="en-IE" sz="4000" dirty="0"/>
              <a:t> </a:t>
            </a:r>
            <a:r>
              <a:rPr lang="en-IE" sz="4000" dirty="0" err="1"/>
              <a:t>servicio</a:t>
            </a:r>
            <a:r>
              <a:rPr lang="en-IE" sz="4000" dirty="0"/>
              <a:t>)</a:t>
            </a:r>
            <a:br>
              <a:rPr lang="en-IE" sz="4000" dirty="0"/>
            </a:br>
            <a:br>
              <a:rPr lang="en-IE" sz="4000" dirty="0"/>
            </a:br>
            <a:r>
              <a:rPr lang="en-IE" sz="4000" dirty="0" err="1"/>
              <a:t>Busca</a:t>
            </a:r>
            <a:r>
              <a:rPr lang="en-IE" sz="4000" dirty="0"/>
              <a:t> un </a:t>
            </a:r>
            <a:r>
              <a:rPr lang="en-IE" sz="4000" dirty="0" err="1"/>
              <a:t>problema</a:t>
            </a:r>
            <a:r>
              <a:rPr lang="en-IE" sz="4000" dirty="0"/>
              <a:t> que </a:t>
            </a:r>
            <a:r>
              <a:rPr lang="en-IE" sz="4000" dirty="0" err="1"/>
              <a:t>tiene</a:t>
            </a:r>
            <a:r>
              <a:rPr lang="en-IE" sz="4000" dirty="0"/>
              <a:t> un </a:t>
            </a:r>
            <a:r>
              <a:rPr lang="en-IE" sz="4000" dirty="0" err="1"/>
              <a:t>grupo</a:t>
            </a:r>
            <a:r>
              <a:rPr lang="en-IE" sz="4000" dirty="0"/>
              <a:t> de personas, y </a:t>
            </a:r>
            <a:r>
              <a:rPr lang="en-IE" sz="4000" dirty="0" err="1"/>
              <a:t>ayuda</a:t>
            </a:r>
            <a:r>
              <a:rPr lang="en-IE" sz="4000" dirty="0"/>
              <a:t> a </a:t>
            </a:r>
            <a:r>
              <a:rPr lang="en-IE" sz="4000" dirty="0" err="1"/>
              <a:t>resolverlo</a:t>
            </a:r>
            <a:br>
              <a:rPr lang="en-IE" sz="4000" dirty="0"/>
            </a:br>
            <a:br>
              <a:rPr lang="en-IE" sz="4000" dirty="0"/>
            </a:br>
            <a:endParaRPr lang="en-IE" sz="4000" dirty="0"/>
          </a:p>
        </p:txBody>
      </p:sp>
      <p:pic>
        <p:nvPicPr>
          <p:cNvPr id="3" name="Picture 2">
            <a:extLst>
              <a:ext uri="{FF2B5EF4-FFF2-40B4-BE49-F238E27FC236}">
                <a16:creationId xmlns:a16="http://schemas.microsoft.com/office/drawing/2014/main" id="{30BD873E-E5AE-4A8B-B70B-7715CCEF50E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954181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2C28B-BE8E-4730-B1E4-2468C250B105}"/>
              </a:ext>
            </a:extLst>
          </p:cNvPr>
          <p:cNvSpPr>
            <a:spLocks noGrp="1"/>
          </p:cNvSpPr>
          <p:nvPr>
            <p:ph type="title"/>
          </p:nvPr>
        </p:nvSpPr>
        <p:spPr>
          <a:xfrm>
            <a:off x="831850" y="1709738"/>
            <a:ext cx="10515600" cy="2852737"/>
          </a:xfrm>
        </p:spPr>
        <p:txBody>
          <a:bodyPr/>
          <a:lstStyle/>
          <a:p>
            <a:r>
              <a:rPr lang="en-IE" dirty="0" err="1"/>
              <a:t>Fórmula</a:t>
            </a:r>
            <a:r>
              <a:rPr lang="en-IE" dirty="0"/>
              <a:t> a </a:t>
            </a:r>
            <a:r>
              <a:rPr lang="en-IE" dirty="0" err="1"/>
              <a:t>tener</a:t>
            </a:r>
            <a:r>
              <a:rPr lang="en-IE" dirty="0"/>
              <a:t> </a:t>
            </a:r>
            <a:r>
              <a:rPr lang="en-IE" dirty="0" err="1"/>
              <a:t>en</a:t>
            </a:r>
            <a:r>
              <a:rPr lang="en-IE" dirty="0"/>
              <a:t> </a:t>
            </a:r>
            <a:r>
              <a:rPr lang="en-IE" dirty="0" err="1"/>
              <a:t>cuenta</a:t>
            </a:r>
            <a:r>
              <a:rPr lang="en-IE" dirty="0"/>
              <a:t>: “</a:t>
            </a:r>
            <a:r>
              <a:rPr lang="en-IE" dirty="0" err="1"/>
              <a:t>Ayudo</a:t>
            </a:r>
            <a:r>
              <a:rPr lang="en-IE" dirty="0"/>
              <a:t> a personas que </a:t>
            </a:r>
            <a:r>
              <a:rPr lang="en-IE" dirty="0" err="1"/>
              <a:t>tienen</a:t>
            </a:r>
            <a:r>
              <a:rPr lang="en-IE" dirty="0"/>
              <a:t> ( describe </a:t>
            </a:r>
            <a:r>
              <a:rPr lang="en-IE" dirty="0" err="1"/>
              <a:t>problema</a:t>
            </a:r>
            <a:r>
              <a:rPr lang="en-IE" dirty="0"/>
              <a:t>/</a:t>
            </a:r>
            <a:r>
              <a:rPr lang="en-IE" dirty="0" err="1"/>
              <a:t>dolor</a:t>
            </a:r>
            <a:r>
              <a:rPr lang="en-IE" dirty="0"/>
              <a:t>) a </a:t>
            </a:r>
            <a:r>
              <a:rPr lang="en-IE" dirty="0" err="1"/>
              <a:t>conseguir</a:t>
            </a:r>
            <a:r>
              <a:rPr lang="en-IE" dirty="0"/>
              <a:t> (describe </a:t>
            </a:r>
            <a:r>
              <a:rPr lang="en-IE" dirty="0" err="1"/>
              <a:t>solución</a:t>
            </a:r>
            <a:r>
              <a:rPr lang="en-IE" dirty="0"/>
              <a:t>/placer)” (</a:t>
            </a:r>
            <a:r>
              <a:rPr lang="en-IE" dirty="0" err="1"/>
              <a:t>habla</a:t>
            </a:r>
            <a:r>
              <a:rPr lang="en-IE" dirty="0"/>
              <a:t> </a:t>
            </a:r>
            <a:r>
              <a:rPr lang="en-IE" dirty="0" err="1"/>
              <a:t>el</a:t>
            </a:r>
            <a:r>
              <a:rPr lang="en-IE" dirty="0"/>
              <a:t> </a:t>
            </a:r>
            <a:r>
              <a:rPr lang="en-IE" dirty="0" err="1"/>
              <a:t>vocabulario</a:t>
            </a:r>
            <a:r>
              <a:rPr lang="en-IE" dirty="0"/>
              <a:t> de la persona que </a:t>
            </a:r>
            <a:r>
              <a:rPr lang="en-IE" dirty="0" err="1"/>
              <a:t>está</a:t>
            </a:r>
            <a:r>
              <a:rPr lang="en-IE" dirty="0"/>
              <a:t> </a:t>
            </a:r>
            <a:r>
              <a:rPr lang="en-IE" dirty="0" err="1"/>
              <a:t>buscando</a:t>
            </a:r>
            <a:r>
              <a:rPr lang="en-IE" dirty="0"/>
              <a:t> </a:t>
            </a:r>
            <a:r>
              <a:rPr lang="en-IE" dirty="0" err="1"/>
              <a:t>tu</a:t>
            </a:r>
            <a:r>
              <a:rPr lang="en-IE" dirty="0"/>
              <a:t> </a:t>
            </a:r>
            <a:r>
              <a:rPr lang="en-IE" dirty="0" err="1"/>
              <a:t>ayuda</a:t>
            </a:r>
            <a:r>
              <a:rPr lang="en-IE" dirty="0"/>
              <a:t>)</a:t>
            </a:r>
          </a:p>
        </p:txBody>
      </p:sp>
      <p:pic>
        <p:nvPicPr>
          <p:cNvPr id="3" name="Picture 2">
            <a:extLst>
              <a:ext uri="{FF2B5EF4-FFF2-40B4-BE49-F238E27FC236}">
                <a16:creationId xmlns:a16="http://schemas.microsoft.com/office/drawing/2014/main" id="{36FB17DF-F0E7-4DFE-AC29-B57713C9A46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91497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A22A-44F9-4CC0-8B02-1F14CB91FA8E}"/>
              </a:ext>
            </a:extLst>
          </p:cNvPr>
          <p:cNvSpPr>
            <a:spLocks noGrp="1"/>
          </p:cNvSpPr>
          <p:nvPr>
            <p:ph type="title"/>
          </p:nvPr>
        </p:nvSpPr>
        <p:spPr>
          <a:xfrm>
            <a:off x="1014730" y="2002631"/>
            <a:ext cx="10515600" cy="2852737"/>
          </a:xfrm>
        </p:spPr>
        <p:txBody>
          <a:bodyPr/>
          <a:lstStyle/>
          <a:p>
            <a:r>
              <a:rPr lang="en-IE" sz="3600" dirty="0" err="1"/>
              <a:t>Ejemplo</a:t>
            </a:r>
            <a:r>
              <a:rPr lang="en-IE" sz="3600" dirty="0"/>
              <a:t>: </a:t>
            </a:r>
            <a:r>
              <a:rPr lang="en-IE" sz="3600" dirty="0" err="1"/>
              <a:t>Ayudo</a:t>
            </a:r>
            <a:r>
              <a:rPr lang="en-IE" sz="3600" dirty="0"/>
              <a:t> a </a:t>
            </a:r>
            <a:r>
              <a:rPr lang="en-IE" sz="3600" dirty="0" err="1"/>
              <a:t>mujeres</a:t>
            </a:r>
            <a:r>
              <a:rPr lang="en-IE" sz="3600" dirty="0"/>
              <a:t> </a:t>
            </a:r>
            <a:r>
              <a:rPr lang="en-IE" sz="3600" dirty="0" err="1"/>
              <a:t>profesionales</a:t>
            </a:r>
            <a:r>
              <a:rPr lang="en-IE" sz="3600" dirty="0"/>
              <a:t> a </a:t>
            </a:r>
            <a:r>
              <a:rPr lang="en-IE" sz="3600" dirty="0" err="1"/>
              <a:t>dejar</a:t>
            </a:r>
            <a:r>
              <a:rPr lang="en-IE" sz="3600" dirty="0"/>
              <a:t> de </a:t>
            </a:r>
            <a:r>
              <a:rPr lang="en-IE" sz="3600" dirty="0" err="1"/>
              <a:t>fumar</a:t>
            </a:r>
            <a:r>
              <a:rPr lang="en-IE" sz="3600" dirty="0"/>
              <a:t> </a:t>
            </a:r>
            <a:r>
              <a:rPr lang="en-IE" sz="3600" dirty="0" err="1"/>
              <a:t>desde</a:t>
            </a:r>
            <a:r>
              <a:rPr lang="en-IE" sz="3600" dirty="0"/>
              <a:t> </a:t>
            </a:r>
            <a:r>
              <a:rPr lang="en-IE" sz="3600" dirty="0" err="1"/>
              <a:t>su</a:t>
            </a:r>
            <a:r>
              <a:rPr lang="en-IE" sz="3600" dirty="0"/>
              <a:t> casa sin </a:t>
            </a:r>
            <a:r>
              <a:rPr lang="en-IE" sz="3600" dirty="0" err="1"/>
              <a:t>ansiedad</a:t>
            </a:r>
            <a:r>
              <a:rPr lang="en-IE" sz="3600" dirty="0"/>
              <a:t> y sin </a:t>
            </a:r>
            <a:r>
              <a:rPr lang="en-IE" sz="3600" dirty="0" err="1"/>
              <a:t>engordar</a:t>
            </a:r>
            <a:br>
              <a:rPr lang="en-IE" sz="3600" dirty="0"/>
            </a:br>
            <a:br>
              <a:rPr lang="en-IE" sz="3600" dirty="0"/>
            </a:br>
            <a:r>
              <a:rPr lang="en-IE" sz="3600" dirty="0" err="1"/>
              <a:t>Ayudo</a:t>
            </a:r>
            <a:r>
              <a:rPr lang="en-IE" sz="3600" dirty="0"/>
              <a:t> a </a:t>
            </a:r>
            <a:r>
              <a:rPr lang="en-IE" sz="3600" dirty="0" err="1"/>
              <a:t>mujeres</a:t>
            </a:r>
            <a:r>
              <a:rPr lang="en-IE" sz="3600" dirty="0"/>
              <a:t> que </a:t>
            </a:r>
            <a:r>
              <a:rPr lang="en-IE" sz="3600" dirty="0" err="1"/>
              <a:t>acaban</a:t>
            </a:r>
            <a:r>
              <a:rPr lang="en-IE" sz="3600" dirty="0"/>
              <a:t> de </a:t>
            </a:r>
            <a:r>
              <a:rPr lang="en-IE" sz="3600" dirty="0" err="1"/>
              <a:t>dar</a:t>
            </a:r>
            <a:r>
              <a:rPr lang="en-IE" sz="3600" dirty="0"/>
              <a:t> a luz a </a:t>
            </a:r>
            <a:r>
              <a:rPr lang="en-IE" sz="3600" dirty="0" err="1"/>
              <a:t>recuperar</a:t>
            </a:r>
            <a:r>
              <a:rPr lang="en-IE" sz="3600" dirty="0"/>
              <a:t> la </a:t>
            </a:r>
            <a:r>
              <a:rPr lang="en-IE" sz="3600" dirty="0" err="1"/>
              <a:t>figura</a:t>
            </a:r>
            <a:r>
              <a:rPr lang="en-IE" sz="3600" dirty="0"/>
              <a:t> que </a:t>
            </a:r>
            <a:r>
              <a:rPr lang="en-IE" sz="3600" dirty="0" err="1"/>
              <a:t>desean</a:t>
            </a:r>
            <a:r>
              <a:rPr lang="en-IE" sz="3600" dirty="0"/>
              <a:t> sin </a:t>
            </a:r>
            <a:r>
              <a:rPr lang="en-IE" sz="3600" dirty="0" err="1"/>
              <a:t>dietas</a:t>
            </a:r>
            <a:r>
              <a:rPr lang="en-IE" sz="3600" dirty="0"/>
              <a:t> </a:t>
            </a:r>
            <a:r>
              <a:rPr lang="en-IE" sz="3600" dirty="0" err="1"/>
              <a:t>estrictas</a:t>
            </a:r>
            <a:r>
              <a:rPr lang="en-IE" sz="3600" dirty="0"/>
              <a:t> y </a:t>
            </a:r>
            <a:r>
              <a:rPr lang="en-IE" sz="3600" dirty="0" err="1"/>
              <a:t>en</a:t>
            </a:r>
            <a:r>
              <a:rPr lang="en-IE" sz="3600" dirty="0"/>
              <a:t> 60 días</a:t>
            </a:r>
            <a:br>
              <a:rPr lang="en-IE" sz="3600" dirty="0"/>
            </a:br>
            <a:br>
              <a:rPr lang="en-IE" sz="3600" dirty="0"/>
            </a:br>
            <a:r>
              <a:rPr lang="en-IE" sz="3600" dirty="0" err="1"/>
              <a:t>Ayudo</a:t>
            </a:r>
            <a:r>
              <a:rPr lang="en-IE" sz="3600" dirty="0"/>
              <a:t> a personas que </a:t>
            </a:r>
            <a:r>
              <a:rPr lang="en-IE" sz="3600" dirty="0" err="1"/>
              <a:t>sienten</a:t>
            </a:r>
            <a:r>
              <a:rPr lang="en-IE" sz="3600" dirty="0"/>
              <a:t> </a:t>
            </a:r>
            <a:r>
              <a:rPr lang="en-IE" sz="3600" dirty="0" err="1"/>
              <a:t>ansiedad</a:t>
            </a:r>
            <a:r>
              <a:rPr lang="en-IE" sz="3600" dirty="0"/>
              <a:t> por </a:t>
            </a:r>
            <a:r>
              <a:rPr lang="en-IE" sz="3600" dirty="0" err="1"/>
              <a:t>salir</a:t>
            </a:r>
            <a:r>
              <a:rPr lang="en-IE" sz="3600" dirty="0"/>
              <a:t> de casa a que </a:t>
            </a:r>
            <a:r>
              <a:rPr lang="en-IE" sz="3600" dirty="0" err="1"/>
              <a:t>recuperen</a:t>
            </a:r>
            <a:r>
              <a:rPr lang="en-IE" sz="3600" dirty="0"/>
              <a:t> </a:t>
            </a:r>
            <a:r>
              <a:rPr lang="en-IE" sz="3600" dirty="0" err="1"/>
              <a:t>su</a:t>
            </a:r>
            <a:r>
              <a:rPr lang="en-IE" sz="3600" dirty="0"/>
              <a:t> </a:t>
            </a:r>
            <a:r>
              <a:rPr lang="en-IE" sz="3600" dirty="0" err="1"/>
              <a:t>libertad</a:t>
            </a:r>
            <a:r>
              <a:rPr lang="en-IE" sz="3600" dirty="0"/>
              <a:t>, sin pastillas </a:t>
            </a:r>
            <a:r>
              <a:rPr lang="en-IE" sz="3600" dirty="0" err="1"/>
              <a:t>ni</a:t>
            </a:r>
            <a:r>
              <a:rPr lang="en-IE" sz="3600" dirty="0"/>
              <a:t> largos </a:t>
            </a:r>
            <a:r>
              <a:rPr lang="en-IE" sz="3600" dirty="0" err="1"/>
              <a:t>procesos</a:t>
            </a:r>
            <a:endParaRPr lang="en-IE" sz="3600" dirty="0"/>
          </a:p>
        </p:txBody>
      </p:sp>
      <p:pic>
        <p:nvPicPr>
          <p:cNvPr id="3" name="Picture 2">
            <a:extLst>
              <a:ext uri="{FF2B5EF4-FFF2-40B4-BE49-F238E27FC236}">
                <a16:creationId xmlns:a16="http://schemas.microsoft.com/office/drawing/2014/main" id="{799CF8D8-D5AC-4FC0-9839-E50F10049C4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025592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26C807-D7D4-457D-A3AE-07AAC8C75FEC}"/>
              </a:ext>
            </a:extLst>
          </p:cNvPr>
          <p:cNvSpPr>
            <a:spLocks noGrp="1"/>
          </p:cNvSpPr>
          <p:nvPr>
            <p:ph type="title"/>
          </p:nvPr>
        </p:nvSpPr>
        <p:spPr>
          <a:xfrm>
            <a:off x="733698" y="2115865"/>
            <a:ext cx="10515600" cy="2273572"/>
          </a:xfrm>
        </p:spPr>
        <p:txBody>
          <a:bodyPr/>
          <a:lstStyle/>
          <a:p>
            <a:r>
              <a:rPr lang="en-IE" sz="3600" dirty="0" err="1"/>
              <a:t>Ayudo</a:t>
            </a:r>
            <a:r>
              <a:rPr lang="en-IE" sz="3600" dirty="0"/>
              <a:t> a </a:t>
            </a:r>
            <a:r>
              <a:rPr lang="en-IE" sz="3600" dirty="0" err="1"/>
              <a:t>emprendedores</a:t>
            </a:r>
            <a:r>
              <a:rPr lang="en-IE" sz="3600" dirty="0"/>
              <a:t> a </a:t>
            </a:r>
            <a:r>
              <a:rPr lang="en-IE" sz="3600" dirty="0" err="1"/>
              <a:t>superar</a:t>
            </a:r>
            <a:r>
              <a:rPr lang="en-IE" sz="3600" dirty="0"/>
              <a:t> la </a:t>
            </a:r>
            <a:r>
              <a:rPr lang="en-IE" sz="3600" dirty="0" err="1"/>
              <a:t>procrastinación</a:t>
            </a:r>
            <a:r>
              <a:rPr lang="en-IE" sz="3600" dirty="0"/>
              <a:t> sin </a:t>
            </a:r>
            <a:r>
              <a:rPr lang="en-IE" sz="3600" dirty="0" err="1"/>
              <a:t>necesidad</a:t>
            </a:r>
            <a:r>
              <a:rPr lang="en-IE" sz="3600" dirty="0"/>
              <a:t> de </a:t>
            </a:r>
            <a:r>
              <a:rPr lang="en-IE" sz="3600" dirty="0" err="1"/>
              <a:t>tener</a:t>
            </a:r>
            <a:r>
              <a:rPr lang="en-IE" sz="3600" dirty="0"/>
              <a:t> que </a:t>
            </a:r>
            <a:r>
              <a:rPr lang="en-IE" sz="3600" dirty="0" err="1"/>
              <a:t>estar</a:t>
            </a:r>
            <a:r>
              <a:rPr lang="en-IE" sz="3600" dirty="0"/>
              <a:t> </a:t>
            </a:r>
            <a:r>
              <a:rPr lang="en-IE" sz="3600" dirty="0" err="1"/>
              <a:t>pegado</a:t>
            </a:r>
            <a:r>
              <a:rPr lang="en-IE" sz="3600" dirty="0"/>
              <a:t> al </a:t>
            </a:r>
            <a:r>
              <a:rPr lang="en-IE" sz="3600" dirty="0" err="1"/>
              <a:t>reloj</a:t>
            </a:r>
            <a:r>
              <a:rPr lang="en-IE" sz="3600" dirty="0"/>
              <a:t> </a:t>
            </a:r>
            <a:r>
              <a:rPr lang="en-IE" sz="3600" dirty="0" err="1"/>
              <a:t>continuamente</a:t>
            </a:r>
            <a:br>
              <a:rPr lang="en-IE" sz="3600" dirty="0"/>
            </a:br>
            <a:br>
              <a:rPr lang="en-IE" sz="3600" dirty="0"/>
            </a:br>
            <a:r>
              <a:rPr lang="en-IE" sz="3600" dirty="0" err="1"/>
              <a:t>Ayudo</a:t>
            </a:r>
            <a:r>
              <a:rPr lang="en-IE" sz="3600" dirty="0"/>
              <a:t> a </a:t>
            </a:r>
            <a:r>
              <a:rPr lang="en-IE" sz="3600" dirty="0" err="1"/>
              <a:t>mujeres</a:t>
            </a:r>
            <a:r>
              <a:rPr lang="en-IE" sz="3600" dirty="0"/>
              <a:t> </a:t>
            </a:r>
            <a:r>
              <a:rPr lang="en-IE" sz="3600" dirty="0" err="1"/>
              <a:t>profesionales</a:t>
            </a:r>
            <a:r>
              <a:rPr lang="en-IE" sz="3600" dirty="0"/>
              <a:t> que </a:t>
            </a:r>
            <a:r>
              <a:rPr lang="en-IE" sz="3600" dirty="0" err="1"/>
              <a:t>sufren</a:t>
            </a:r>
            <a:r>
              <a:rPr lang="en-IE" sz="3600" dirty="0"/>
              <a:t> </a:t>
            </a:r>
            <a:r>
              <a:rPr lang="en-IE" sz="3600" dirty="0" err="1"/>
              <a:t>compulsiones</a:t>
            </a:r>
            <a:r>
              <a:rPr lang="en-IE" sz="3600" dirty="0"/>
              <a:t> con la comida a </a:t>
            </a:r>
            <a:r>
              <a:rPr lang="en-IE" sz="3600" dirty="0" err="1"/>
              <a:t>retomar</a:t>
            </a:r>
            <a:r>
              <a:rPr lang="en-IE" sz="3600" dirty="0"/>
              <a:t> el control sin </a:t>
            </a:r>
            <a:r>
              <a:rPr lang="en-IE" sz="3600" dirty="0" err="1"/>
              <a:t>estrictas</a:t>
            </a:r>
            <a:r>
              <a:rPr lang="en-IE" sz="3600" dirty="0"/>
              <a:t> </a:t>
            </a:r>
            <a:r>
              <a:rPr lang="en-IE" sz="3600" dirty="0" err="1"/>
              <a:t>dietas</a:t>
            </a:r>
            <a:br>
              <a:rPr lang="en-IE" sz="3600" dirty="0"/>
            </a:br>
            <a:br>
              <a:rPr lang="en-IE" sz="3600" dirty="0"/>
            </a:br>
            <a:r>
              <a:rPr lang="en-IE" sz="3600" dirty="0" err="1"/>
              <a:t>Trabajo</a:t>
            </a:r>
            <a:r>
              <a:rPr lang="en-IE" sz="3600" dirty="0"/>
              <a:t> con </a:t>
            </a:r>
            <a:r>
              <a:rPr lang="en-IE" sz="3600" dirty="0" err="1"/>
              <a:t>emprendedores</a:t>
            </a:r>
            <a:r>
              <a:rPr lang="en-IE" sz="3600" dirty="0"/>
              <a:t> de start-up para que </a:t>
            </a:r>
            <a:r>
              <a:rPr lang="en-IE" sz="3600" dirty="0" err="1"/>
              <a:t>mejoren</a:t>
            </a:r>
            <a:r>
              <a:rPr lang="en-IE" sz="3600" dirty="0"/>
              <a:t> </a:t>
            </a:r>
            <a:r>
              <a:rPr lang="en-IE" sz="3600" dirty="0" err="1"/>
              <a:t>su</a:t>
            </a:r>
            <a:r>
              <a:rPr lang="en-IE" sz="3600" dirty="0"/>
              <a:t> </a:t>
            </a:r>
            <a:r>
              <a:rPr lang="en-IE" sz="3600" dirty="0" err="1"/>
              <a:t>productividad</a:t>
            </a:r>
            <a:r>
              <a:rPr lang="en-IE" sz="3600" dirty="0"/>
              <a:t> y </a:t>
            </a:r>
            <a:r>
              <a:rPr lang="en-IE" sz="3600" dirty="0" err="1"/>
              <a:t>resultados</a:t>
            </a:r>
            <a:r>
              <a:rPr lang="en-IE" sz="3600" dirty="0"/>
              <a:t>, </a:t>
            </a:r>
            <a:r>
              <a:rPr lang="en-IE" sz="3600" dirty="0" err="1"/>
              <a:t>eliminando</a:t>
            </a:r>
            <a:r>
              <a:rPr lang="en-IE" sz="3600" dirty="0"/>
              <a:t> sus </a:t>
            </a:r>
            <a:r>
              <a:rPr lang="en-IE" sz="3600" dirty="0" err="1"/>
              <a:t>bloqueos</a:t>
            </a:r>
            <a:r>
              <a:rPr lang="en-IE" sz="3600" dirty="0"/>
              <a:t> y </a:t>
            </a:r>
            <a:r>
              <a:rPr lang="en-IE" sz="3600" dirty="0" err="1"/>
              <a:t>creencias</a:t>
            </a:r>
            <a:r>
              <a:rPr lang="en-IE" sz="3600" dirty="0"/>
              <a:t> </a:t>
            </a:r>
            <a:r>
              <a:rPr lang="en-IE" sz="3600" dirty="0" err="1"/>
              <a:t>limitantes</a:t>
            </a:r>
            <a:endParaRPr lang="en-IE" sz="3600" dirty="0"/>
          </a:p>
        </p:txBody>
      </p:sp>
      <p:pic>
        <p:nvPicPr>
          <p:cNvPr id="4" name="Picture 3">
            <a:extLst>
              <a:ext uri="{FF2B5EF4-FFF2-40B4-BE49-F238E27FC236}">
                <a16:creationId xmlns:a16="http://schemas.microsoft.com/office/drawing/2014/main" id="{AC7EF100-70AE-4B28-8741-CA7D74623D4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280010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836BC-A2BD-4669-9056-7ED87971AC72}"/>
              </a:ext>
            </a:extLst>
          </p:cNvPr>
          <p:cNvSpPr>
            <a:spLocks noGrp="1"/>
          </p:cNvSpPr>
          <p:nvPr>
            <p:ph type="title"/>
          </p:nvPr>
        </p:nvSpPr>
        <p:spPr>
          <a:xfrm>
            <a:off x="838200" y="2493101"/>
            <a:ext cx="10515600" cy="1325563"/>
          </a:xfrm>
        </p:spPr>
        <p:txBody>
          <a:bodyPr/>
          <a:lstStyle/>
          <a:p>
            <a:r>
              <a:rPr lang="es-ES" sz="3600" dirty="0"/>
              <a:t>“Trabajo con mujeres para que </a:t>
            </a:r>
            <a:r>
              <a:rPr lang="en-IE" sz="3600" dirty="0" err="1"/>
              <a:t>encuentren</a:t>
            </a:r>
            <a:r>
              <a:rPr lang="en-IE" sz="3600" dirty="0"/>
              <a:t> Felicidad, </a:t>
            </a:r>
            <a:r>
              <a:rPr lang="en-IE" sz="3600" dirty="0" err="1"/>
              <a:t>paz</a:t>
            </a:r>
            <a:r>
              <a:rPr lang="en-IE" sz="3600" dirty="0"/>
              <a:t> y </a:t>
            </a:r>
            <a:r>
              <a:rPr lang="en-IE" sz="3600" dirty="0" err="1"/>
              <a:t>retomen</a:t>
            </a:r>
            <a:r>
              <a:rPr lang="en-IE" sz="3600" dirty="0"/>
              <a:t> </a:t>
            </a:r>
            <a:r>
              <a:rPr lang="en-IE" sz="3600" dirty="0" err="1"/>
              <a:t>su</a:t>
            </a:r>
            <a:r>
              <a:rPr lang="en-IE" sz="3600" dirty="0"/>
              <a:t> </a:t>
            </a:r>
            <a:r>
              <a:rPr lang="en-IE" sz="3600" dirty="0" err="1"/>
              <a:t>vida</a:t>
            </a:r>
            <a:r>
              <a:rPr lang="en-IE" sz="3600" dirty="0"/>
              <a:t> </a:t>
            </a:r>
            <a:r>
              <a:rPr lang="en-IE" sz="3600" dirty="0" err="1"/>
              <a:t>después</a:t>
            </a:r>
            <a:r>
              <a:rPr lang="en-IE" sz="3600" dirty="0"/>
              <a:t> de </a:t>
            </a:r>
            <a:r>
              <a:rPr lang="en-IE" sz="3600" dirty="0" err="1"/>
              <a:t>haber</a:t>
            </a:r>
            <a:r>
              <a:rPr lang="en-IE" sz="3600" dirty="0"/>
              <a:t> </a:t>
            </a:r>
            <a:r>
              <a:rPr lang="en-IE" sz="3600" dirty="0" err="1"/>
              <a:t>estado</a:t>
            </a:r>
            <a:r>
              <a:rPr lang="en-IE" sz="3600" dirty="0"/>
              <a:t> </a:t>
            </a:r>
            <a:r>
              <a:rPr lang="en-IE" sz="3600" dirty="0" err="1"/>
              <a:t>en</a:t>
            </a:r>
            <a:r>
              <a:rPr lang="en-IE" sz="3600" dirty="0"/>
              <a:t> una </a:t>
            </a:r>
            <a:r>
              <a:rPr lang="en-IE" sz="3600" dirty="0" err="1"/>
              <a:t>relación</a:t>
            </a:r>
            <a:r>
              <a:rPr lang="en-IE" sz="3600" dirty="0"/>
              <a:t> </a:t>
            </a:r>
            <a:r>
              <a:rPr lang="en-IE" sz="3600" dirty="0" err="1"/>
              <a:t>tóxica</a:t>
            </a:r>
            <a:r>
              <a:rPr lang="en-IE" sz="3600" dirty="0"/>
              <a:t> y da</a:t>
            </a:r>
            <a:r>
              <a:rPr lang="es-ES" sz="3600" dirty="0" err="1"/>
              <a:t>ñina</a:t>
            </a:r>
            <a:r>
              <a:rPr lang="es-ES" sz="3600" dirty="0"/>
              <a:t>”</a:t>
            </a:r>
            <a:br>
              <a:rPr lang="es-ES" sz="3600" dirty="0"/>
            </a:br>
            <a:br>
              <a:rPr lang="es-ES" sz="3600" dirty="0"/>
            </a:br>
            <a:r>
              <a:rPr lang="es-ES" sz="3600" dirty="0"/>
              <a:t>“</a:t>
            </a:r>
            <a:r>
              <a:rPr lang="en-IE" sz="3600" dirty="0" err="1"/>
              <a:t>Ayudo</a:t>
            </a:r>
            <a:r>
              <a:rPr lang="en-IE" sz="3600" dirty="0"/>
              <a:t> a personas con </a:t>
            </a:r>
            <a:r>
              <a:rPr lang="en-IE" sz="3600" dirty="0" err="1"/>
              <a:t>ansiedad</a:t>
            </a:r>
            <a:r>
              <a:rPr lang="en-IE" sz="3600" dirty="0"/>
              <a:t> a remover </a:t>
            </a:r>
            <a:r>
              <a:rPr lang="en-IE" sz="3600" dirty="0" err="1"/>
              <a:t>aquello</a:t>
            </a:r>
            <a:r>
              <a:rPr lang="en-IE" sz="3600" dirty="0"/>
              <a:t> que </a:t>
            </a:r>
            <a:r>
              <a:rPr lang="en-IE" sz="3600" dirty="0" err="1"/>
              <a:t>parece</a:t>
            </a:r>
            <a:r>
              <a:rPr lang="en-IE" sz="3600" dirty="0"/>
              <a:t> </a:t>
            </a:r>
            <a:r>
              <a:rPr lang="en-IE" sz="3600" dirty="0" err="1"/>
              <a:t>haberse</a:t>
            </a:r>
            <a:r>
              <a:rPr lang="en-IE" sz="3600" dirty="0"/>
              <a:t> </a:t>
            </a:r>
            <a:r>
              <a:rPr lang="en-IE" sz="3600" dirty="0" err="1"/>
              <a:t>apoderado</a:t>
            </a:r>
            <a:r>
              <a:rPr lang="en-IE" sz="3600" dirty="0"/>
              <a:t> y </a:t>
            </a:r>
            <a:r>
              <a:rPr lang="en-IE" sz="3600" dirty="0" err="1"/>
              <a:t>superado</a:t>
            </a:r>
            <a:r>
              <a:rPr lang="en-IE" sz="3600" dirty="0"/>
              <a:t> </a:t>
            </a:r>
            <a:r>
              <a:rPr lang="en-IE" sz="3600" dirty="0" err="1"/>
              <a:t>en</a:t>
            </a:r>
            <a:r>
              <a:rPr lang="en-IE" sz="3600" dirty="0"/>
              <a:t> </a:t>
            </a:r>
            <a:r>
              <a:rPr lang="en-IE" sz="3600" dirty="0" err="1"/>
              <a:t>su</a:t>
            </a:r>
            <a:r>
              <a:rPr lang="en-IE" sz="3600" dirty="0"/>
              <a:t> </a:t>
            </a:r>
            <a:r>
              <a:rPr lang="en-IE" sz="3600" dirty="0" err="1"/>
              <a:t>vida</a:t>
            </a:r>
            <a:r>
              <a:rPr lang="en-IE" sz="3600" dirty="0"/>
              <a:t> sin </a:t>
            </a:r>
            <a:r>
              <a:rPr lang="en-IE" sz="3600" dirty="0" err="1"/>
              <a:t>tener</a:t>
            </a:r>
            <a:r>
              <a:rPr lang="en-IE" sz="3600" dirty="0"/>
              <a:t> que </a:t>
            </a:r>
            <a:r>
              <a:rPr lang="en-IE" sz="3600" dirty="0" err="1"/>
              <a:t>acudir</a:t>
            </a:r>
            <a:r>
              <a:rPr lang="en-IE" sz="3600" dirty="0"/>
              <a:t> a </a:t>
            </a:r>
            <a:r>
              <a:rPr lang="en-IE" sz="3600" dirty="0" err="1"/>
              <a:t>terapia</a:t>
            </a:r>
            <a:r>
              <a:rPr lang="en-IE" sz="3600" dirty="0"/>
              <a:t> </a:t>
            </a:r>
            <a:r>
              <a:rPr lang="en-IE" sz="3600" dirty="0" err="1"/>
              <a:t>grupal</a:t>
            </a:r>
            <a:r>
              <a:rPr lang="es-ES" sz="3600" dirty="0"/>
              <a:t>”</a:t>
            </a:r>
            <a:br>
              <a:rPr lang="es-ES" sz="3600" dirty="0"/>
            </a:br>
            <a:br>
              <a:rPr lang="es-ES" sz="3600" dirty="0"/>
            </a:br>
            <a:r>
              <a:rPr lang="es-ES" sz="3600" dirty="0"/>
              <a:t>“</a:t>
            </a:r>
            <a:r>
              <a:rPr lang="en-IE" sz="3600" dirty="0" err="1"/>
              <a:t>Ayudo</a:t>
            </a:r>
            <a:r>
              <a:rPr lang="en-IE" sz="3600" dirty="0"/>
              <a:t> a </a:t>
            </a:r>
            <a:r>
              <a:rPr lang="en-IE" sz="3600" dirty="0" err="1"/>
              <a:t>mujeres</a:t>
            </a:r>
            <a:r>
              <a:rPr lang="en-IE" sz="3600" dirty="0"/>
              <a:t> que no </a:t>
            </a:r>
            <a:r>
              <a:rPr lang="en-IE" sz="3600" dirty="0" err="1"/>
              <a:t>pueden</a:t>
            </a:r>
            <a:r>
              <a:rPr lang="en-IE" sz="3600" dirty="0"/>
              <a:t> </a:t>
            </a:r>
            <a:r>
              <a:rPr lang="en-IE" sz="3600" dirty="0" err="1"/>
              <a:t>tener</a:t>
            </a:r>
            <a:r>
              <a:rPr lang="en-IE" sz="3600" dirty="0"/>
              <a:t> </a:t>
            </a:r>
            <a:r>
              <a:rPr lang="en-IE" sz="3600" dirty="0" err="1"/>
              <a:t>orgasmos</a:t>
            </a:r>
            <a:r>
              <a:rPr lang="en-IE" sz="3600" dirty="0"/>
              <a:t> a </a:t>
            </a:r>
            <a:r>
              <a:rPr lang="en-IE" sz="3600" dirty="0" err="1"/>
              <a:t>conseguir</a:t>
            </a:r>
            <a:r>
              <a:rPr lang="en-IE" sz="3600" dirty="0"/>
              <a:t> la </a:t>
            </a:r>
            <a:r>
              <a:rPr lang="en-IE" sz="3600" dirty="0" err="1"/>
              <a:t>vida</a:t>
            </a:r>
            <a:r>
              <a:rPr lang="en-IE" sz="3600" dirty="0"/>
              <a:t> sexual que </a:t>
            </a:r>
            <a:r>
              <a:rPr lang="en-IE" sz="3600" dirty="0" err="1"/>
              <a:t>realmente</a:t>
            </a:r>
            <a:r>
              <a:rPr lang="en-IE" sz="3600" dirty="0"/>
              <a:t> </a:t>
            </a:r>
            <a:r>
              <a:rPr lang="en-IE" sz="3600" dirty="0" err="1"/>
              <a:t>desean</a:t>
            </a:r>
            <a:r>
              <a:rPr lang="es-ES" sz="3600" dirty="0"/>
              <a:t>”</a:t>
            </a:r>
            <a:br>
              <a:rPr lang="es-ES" sz="3200" dirty="0"/>
            </a:br>
            <a:br>
              <a:rPr lang="es-ES" sz="3200" dirty="0"/>
            </a:br>
            <a:endParaRPr lang="en-IE" sz="3200" dirty="0"/>
          </a:p>
        </p:txBody>
      </p:sp>
      <p:pic>
        <p:nvPicPr>
          <p:cNvPr id="4" name="Picture 3">
            <a:extLst>
              <a:ext uri="{FF2B5EF4-FFF2-40B4-BE49-F238E27FC236}">
                <a16:creationId xmlns:a16="http://schemas.microsoft.com/office/drawing/2014/main" id="{6E1CB02B-ED96-4CBA-B14C-3173E0AAC36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492874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1073331" y="1398746"/>
            <a:ext cx="10515600" cy="2852737"/>
          </a:xfrm>
        </p:spPr>
        <p:txBody>
          <a:bodyPr/>
          <a:lstStyle/>
          <a:p>
            <a:r>
              <a:rPr lang="en-IE" dirty="0" err="1"/>
              <a:t>Temas</a:t>
            </a:r>
            <a:r>
              <a:rPr lang="en-IE" dirty="0"/>
              <a:t> </a:t>
            </a:r>
            <a:r>
              <a:rPr lang="en-IE" dirty="0" err="1"/>
              <a:t>principales</a:t>
            </a:r>
            <a:r>
              <a:rPr lang="en-IE" dirty="0"/>
              <a:t>: </a:t>
            </a:r>
            <a:r>
              <a:rPr lang="en-IE" dirty="0" err="1"/>
              <a:t>Salud</a:t>
            </a:r>
            <a:r>
              <a:rPr lang="en-IE" dirty="0"/>
              <a:t>, dinero, amor/</a:t>
            </a:r>
            <a:r>
              <a:rPr lang="en-IE" dirty="0" err="1"/>
              <a:t>relaciones</a:t>
            </a:r>
            <a:r>
              <a:rPr lang="en-IE" dirty="0"/>
              <a:t>, </a:t>
            </a:r>
            <a:r>
              <a:rPr lang="en-IE" dirty="0" err="1"/>
              <a:t>trabajo</a:t>
            </a:r>
            <a:r>
              <a:rPr lang="en-IE" dirty="0"/>
              <a:t>, </a:t>
            </a:r>
            <a:r>
              <a:rPr lang="en-IE" dirty="0" err="1"/>
              <a:t>deporte</a:t>
            </a:r>
            <a:r>
              <a:rPr lang="en-IE" dirty="0"/>
              <a:t>, </a:t>
            </a:r>
            <a:r>
              <a:rPr lang="en-IE" dirty="0" err="1"/>
              <a:t>empresa</a:t>
            </a:r>
            <a:r>
              <a:rPr lang="en-IE" dirty="0"/>
              <a:t>, </a:t>
            </a:r>
            <a:r>
              <a:rPr lang="en-IE" dirty="0" err="1"/>
              <a:t>propósito</a:t>
            </a:r>
            <a:r>
              <a:rPr lang="en-IE" dirty="0"/>
              <a:t>...</a:t>
            </a:r>
            <a:br>
              <a:rPr lang="en-IE" dirty="0"/>
            </a:br>
            <a:endParaRPr lang="en-IE" dirty="0"/>
          </a:p>
        </p:txBody>
      </p:sp>
      <p:pic>
        <p:nvPicPr>
          <p:cNvPr id="3" name="Picture 2">
            <a:extLst>
              <a:ext uri="{FF2B5EF4-FFF2-40B4-BE49-F238E27FC236}">
                <a16:creationId xmlns:a16="http://schemas.microsoft.com/office/drawing/2014/main" id="{D15A701B-7BDA-43D7-8921-0D4757F3213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712768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1073331" y="1398746"/>
            <a:ext cx="10515600" cy="2852737"/>
          </a:xfrm>
        </p:spPr>
        <p:txBody>
          <a:bodyPr/>
          <a:lstStyle/>
          <a:p>
            <a:r>
              <a:rPr lang="en-IE" dirty="0"/>
              <a:t>¿CÓMO? Tu primer </a:t>
            </a:r>
            <a:r>
              <a:rPr lang="en-IE" dirty="0" err="1"/>
              <a:t>trabajo</a:t>
            </a:r>
            <a:r>
              <a:rPr lang="en-IE" dirty="0"/>
              <a:t> es el de </a:t>
            </a:r>
            <a:r>
              <a:rPr lang="en-IE" dirty="0" err="1"/>
              <a:t>investigación</a:t>
            </a:r>
            <a:r>
              <a:rPr lang="en-IE" dirty="0"/>
              <a:t> de mercado para </a:t>
            </a:r>
            <a:r>
              <a:rPr lang="en-IE" dirty="0" err="1"/>
              <a:t>descubrir</a:t>
            </a:r>
            <a:r>
              <a:rPr lang="en-IE" dirty="0"/>
              <a:t> el </a:t>
            </a:r>
            <a:r>
              <a:rPr lang="en-IE" dirty="0" err="1"/>
              <a:t>problema</a:t>
            </a:r>
            <a:r>
              <a:rPr lang="en-IE" dirty="0"/>
              <a:t> que vas a </a:t>
            </a:r>
            <a:r>
              <a:rPr lang="en-IE" dirty="0" err="1"/>
              <a:t>ayudar</a:t>
            </a:r>
            <a:r>
              <a:rPr lang="en-IE" dirty="0"/>
              <a:t> a </a:t>
            </a:r>
            <a:r>
              <a:rPr lang="en-IE" dirty="0" err="1"/>
              <a:t>solucionar</a:t>
            </a:r>
            <a:endParaRPr lang="en-IE" dirty="0"/>
          </a:p>
        </p:txBody>
      </p:sp>
      <p:pic>
        <p:nvPicPr>
          <p:cNvPr id="3" name="Picture 2">
            <a:extLst>
              <a:ext uri="{FF2B5EF4-FFF2-40B4-BE49-F238E27FC236}">
                <a16:creationId xmlns:a16="http://schemas.microsoft.com/office/drawing/2014/main" id="{DAE157BC-DC05-45C3-A97A-56FF2E7C743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04910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1073331" y="1398746"/>
            <a:ext cx="10515600" cy="2852737"/>
          </a:xfrm>
        </p:spPr>
        <p:txBody>
          <a:bodyPr/>
          <a:lstStyle/>
          <a:p>
            <a:r>
              <a:rPr lang="en-IE" dirty="0"/>
              <a:t>DESPUÉS, </a:t>
            </a:r>
            <a:r>
              <a:rPr lang="en-IE" dirty="0" err="1"/>
              <a:t>empezarás</a:t>
            </a:r>
            <a:r>
              <a:rPr lang="en-IE" dirty="0"/>
              <a:t> a </a:t>
            </a:r>
            <a:r>
              <a:rPr lang="en-IE" dirty="0" err="1"/>
              <a:t>educar</a:t>
            </a:r>
            <a:r>
              <a:rPr lang="en-IE" dirty="0"/>
              <a:t> a </a:t>
            </a:r>
            <a:r>
              <a:rPr lang="en-IE" dirty="0" err="1"/>
              <a:t>tu</a:t>
            </a:r>
            <a:r>
              <a:rPr lang="en-IE" dirty="0"/>
              <a:t> </a:t>
            </a:r>
            <a:r>
              <a:rPr lang="en-IE" dirty="0" err="1"/>
              <a:t>potencial</a:t>
            </a:r>
            <a:r>
              <a:rPr lang="en-IE" dirty="0"/>
              <a:t> audiencia </a:t>
            </a:r>
            <a:r>
              <a:rPr lang="en-IE" dirty="0" err="1"/>
              <a:t>sobre</a:t>
            </a:r>
            <a:r>
              <a:rPr lang="en-IE" dirty="0"/>
              <a:t> los </a:t>
            </a:r>
            <a:r>
              <a:rPr lang="en-IE" dirty="0" err="1"/>
              <a:t>síntomas</a:t>
            </a:r>
            <a:r>
              <a:rPr lang="en-IE" dirty="0"/>
              <a:t> del </a:t>
            </a:r>
            <a:r>
              <a:rPr lang="en-IE" dirty="0" err="1"/>
              <a:t>problema</a:t>
            </a:r>
            <a:r>
              <a:rPr lang="en-IE" dirty="0"/>
              <a:t> que </a:t>
            </a:r>
            <a:r>
              <a:rPr lang="en-IE" dirty="0" err="1"/>
              <a:t>tienen</a:t>
            </a:r>
            <a:r>
              <a:rPr lang="en-IE" dirty="0"/>
              <a:t> </a:t>
            </a:r>
            <a:r>
              <a:rPr lang="en-IE" dirty="0" err="1"/>
              <a:t>respondiendo</a:t>
            </a:r>
            <a:r>
              <a:rPr lang="en-IE" dirty="0"/>
              <a:t> a sus </a:t>
            </a:r>
            <a:r>
              <a:rPr lang="en-IE" dirty="0" err="1"/>
              <a:t>preguntas</a:t>
            </a:r>
            <a:r>
              <a:rPr lang="en-IE" dirty="0"/>
              <a:t> </a:t>
            </a:r>
            <a:r>
              <a:rPr lang="en-IE" dirty="0" err="1"/>
              <a:t>como</a:t>
            </a:r>
            <a:r>
              <a:rPr lang="en-IE" dirty="0"/>
              <a:t> </a:t>
            </a:r>
            <a:r>
              <a:rPr lang="en-IE" dirty="0" err="1"/>
              <a:t>especialista</a:t>
            </a:r>
            <a:r>
              <a:rPr lang="en-IE" dirty="0"/>
              <a:t> </a:t>
            </a:r>
            <a:r>
              <a:rPr lang="en-IE" dirty="0" err="1"/>
              <a:t>en</a:t>
            </a:r>
            <a:r>
              <a:rPr lang="en-IE" dirty="0"/>
              <a:t> </a:t>
            </a:r>
            <a:r>
              <a:rPr lang="en-IE" dirty="0" err="1"/>
              <a:t>el</a:t>
            </a:r>
            <a:r>
              <a:rPr lang="en-IE" dirty="0"/>
              <a:t> </a:t>
            </a:r>
            <a:r>
              <a:rPr lang="en-IE" dirty="0" err="1"/>
              <a:t>tema</a:t>
            </a:r>
            <a:r>
              <a:rPr lang="en-IE" dirty="0"/>
              <a:t> </a:t>
            </a:r>
            <a:br>
              <a:rPr lang="en-IE" dirty="0"/>
            </a:br>
            <a:r>
              <a:rPr lang="en-IE" dirty="0"/>
              <a:t>(videos </a:t>
            </a:r>
            <a:r>
              <a:rPr lang="en-IE" dirty="0" err="1"/>
              <a:t>mejor</a:t>
            </a:r>
            <a:r>
              <a:rPr lang="en-IE" dirty="0"/>
              <a:t> que posts)</a:t>
            </a:r>
          </a:p>
        </p:txBody>
      </p:sp>
      <p:pic>
        <p:nvPicPr>
          <p:cNvPr id="3" name="Picture 2">
            <a:extLst>
              <a:ext uri="{FF2B5EF4-FFF2-40B4-BE49-F238E27FC236}">
                <a16:creationId xmlns:a16="http://schemas.microsoft.com/office/drawing/2014/main" id="{8C79E699-4B3A-41E8-B2A4-6C37ACFBDE2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149836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A22A-44F9-4CC0-8B02-1F14CB91FA8E}"/>
              </a:ext>
            </a:extLst>
          </p:cNvPr>
          <p:cNvSpPr>
            <a:spLocks noGrp="1"/>
          </p:cNvSpPr>
          <p:nvPr>
            <p:ph type="title"/>
          </p:nvPr>
        </p:nvSpPr>
        <p:spPr>
          <a:xfrm>
            <a:off x="831850" y="1709738"/>
            <a:ext cx="10515600" cy="2852737"/>
          </a:xfrm>
        </p:spPr>
        <p:txBody>
          <a:bodyPr/>
          <a:lstStyle/>
          <a:p>
            <a:r>
              <a:rPr lang="en-IE" dirty="0"/>
              <a:t>PASO 2: </a:t>
            </a:r>
            <a:r>
              <a:rPr lang="en-IE" dirty="0" err="1"/>
              <a:t>Utiliza</a:t>
            </a:r>
            <a:r>
              <a:rPr lang="en-IE" dirty="0"/>
              <a:t> </a:t>
            </a:r>
            <a:r>
              <a:rPr lang="en-IE" dirty="0" err="1"/>
              <a:t>tu</a:t>
            </a:r>
            <a:r>
              <a:rPr lang="en-IE" dirty="0"/>
              <a:t> </a:t>
            </a:r>
            <a:r>
              <a:rPr lang="en-IE" dirty="0" err="1"/>
              <a:t>página</a:t>
            </a:r>
            <a:r>
              <a:rPr lang="en-IE" dirty="0"/>
              <a:t> de Facebook personal (no la de </a:t>
            </a:r>
            <a:r>
              <a:rPr lang="en-IE" dirty="0" err="1"/>
              <a:t>negocio</a:t>
            </a:r>
            <a:r>
              <a:rPr lang="en-IE" dirty="0"/>
              <a:t>) para </a:t>
            </a:r>
            <a:r>
              <a:rPr lang="en-IE" dirty="0" err="1"/>
              <a:t>actualizar</a:t>
            </a:r>
            <a:r>
              <a:rPr lang="en-IE" dirty="0"/>
              <a:t> </a:t>
            </a:r>
            <a:r>
              <a:rPr lang="en-IE" dirty="0" err="1"/>
              <a:t>tu</a:t>
            </a:r>
            <a:r>
              <a:rPr lang="en-IE" dirty="0"/>
              <a:t> </a:t>
            </a:r>
            <a:r>
              <a:rPr lang="en-IE" dirty="0" err="1"/>
              <a:t>foto</a:t>
            </a:r>
            <a:r>
              <a:rPr lang="en-IE" dirty="0"/>
              <a:t> de </a:t>
            </a:r>
            <a:r>
              <a:rPr lang="en-IE" dirty="0" err="1"/>
              <a:t>perfil</a:t>
            </a:r>
            <a:r>
              <a:rPr lang="en-IE" dirty="0"/>
              <a:t> y </a:t>
            </a:r>
            <a:r>
              <a:rPr lang="en-IE" dirty="0" err="1"/>
              <a:t>portada</a:t>
            </a:r>
            <a:r>
              <a:rPr lang="en-IE" dirty="0"/>
              <a:t>, </a:t>
            </a:r>
            <a:r>
              <a:rPr lang="en-IE" dirty="0" err="1"/>
              <a:t>informando</a:t>
            </a:r>
            <a:r>
              <a:rPr lang="en-IE" dirty="0"/>
              <a:t> del </a:t>
            </a:r>
            <a:r>
              <a:rPr lang="en-IE" dirty="0" err="1"/>
              <a:t>problema</a:t>
            </a:r>
            <a:r>
              <a:rPr lang="en-IE" dirty="0"/>
              <a:t> que </a:t>
            </a:r>
            <a:r>
              <a:rPr lang="en-IE" dirty="0" err="1"/>
              <a:t>ayudas</a:t>
            </a:r>
            <a:r>
              <a:rPr lang="en-IE" dirty="0"/>
              <a:t> a </a:t>
            </a:r>
            <a:r>
              <a:rPr lang="en-IE" dirty="0" err="1"/>
              <a:t>solucionar</a:t>
            </a:r>
            <a:r>
              <a:rPr lang="en-IE" dirty="0"/>
              <a:t> (</a:t>
            </a:r>
            <a:r>
              <a:rPr lang="en-IE" dirty="0" err="1"/>
              <a:t>utiliza</a:t>
            </a:r>
            <a:r>
              <a:rPr lang="en-IE" dirty="0"/>
              <a:t> canva.com o fiverr.com para las </a:t>
            </a:r>
            <a:r>
              <a:rPr lang="en-IE" dirty="0" err="1"/>
              <a:t>creatividades</a:t>
            </a:r>
            <a:r>
              <a:rPr lang="en-IE" dirty="0"/>
              <a:t>)</a:t>
            </a:r>
          </a:p>
        </p:txBody>
      </p:sp>
      <p:pic>
        <p:nvPicPr>
          <p:cNvPr id="3" name="Picture 2">
            <a:extLst>
              <a:ext uri="{FF2B5EF4-FFF2-40B4-BE49-F238E27FC236}">
                <a16:creationId xmlns:a16="http://schemas.microsoft.com/office/drawing/2014/main" id="{FEB1BF10-D50E-4906-B8C7-122C41659F7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972072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A22A-44F9-4CC0-8B02-1F14CB91FA8E}"/>
              </a:ext>
            </a:extLst>
          </p:cNvPr>
          <p:cNvSpPr>
            <a:spLocks noGrp="1"/>
          </p:cNvSpPr>
          <p:nvPr>
            <p:ph type="title"/>
          </p:nvPr>
        </p:nvSpPr>
        <p:spPr>
          <a:xfrm>
            <a:off x="831850" y="1709738"/>
            <a:ext cx="10515600" cy="2852737"/>
          </a:xfrm>
        </p:spPr>
        <p:txBody>
          <a:bodyPr/>
          <a:lstStyle/>
          <a:p>
            <a:r>
              <a:rPr lang="en-IE" dirty="0" err="1"/>
              <a:t>Ábrete</a:t>
            </a:r>
            <a:r>
              <a:rPr lang="en-IE" dirty="0"/>
              <a:t> </a:t>
            </a:r>
            <a:r>
              <a:rPr lang="en-IE" dirty="0" err="1"/>
              <a:t>tu</a:t>
            </a:r>
            <a:r>
              <a:rPr lang="en-IE" dirty="0"/>
              <a:t> canal de </a:t>
            </a:r>
            <a:r>
              <a:rPr lang="en-IE" dirty="0" err="1"/>
              <a:t>youtube</a:t>
            </a:r>
            <a:r>
              <a:rPr lang="en-IE" dirty="0"/>
              <a:t> y </a:t>
            </a:r>
            <a:r>
              <a:rPr lang="en-IE" dirty="0" err="1"/>
              <a:t>empieza</a:t>
            </a:r>
            <a:r>
              <a:rPr lang="en-IE" dirty="0"/>
              <a:t> a </a:t>
            </a:r>
            <a:r>
              <a:rPr lang="en-IE" dirty="0" err="1"/>
              <a:t>subir</a:t>
            </a:r>
            <a:r>
              <a:rPr lang="en-IE" dirty="0"/>
              <a:t> </a:t>
            </a:r>
            <a:r>
              <a:rPr lang="en-IE" dirty="0" err="1"/>
              <a:t>tus</a:t>
            </a:r>
            <a:r>
              <a:rPr lang="en-IE" dirty="0"/>
              <a:t> videos </a:t>
            </a:r>
            <a:r>
              <a:rPr lang="en-IE" dirty="0" err="1"/>
              <a:t>ahí</a:t>
            </a:r>
            <a:r>
              <a:rPr lang="en-IE" dirty="0"/>
              <a:t> (da </a:t>
            </a:r>
            <a:r>
              <a:rPr lang="en-IE" dirty="0" err="1"/>
              <a:t>igual</a:t>
            </a:r>
            <a:r>
              <a:rPr lang="en-IE" dirty="0"/>
              <a:t> la </a:t>
            </a:r>
            <a:r>
              <a:rPr lang="en-IE" dirty="0" err="1"/>
              <a:t>calidad</a:t>
            </a:r>
            <a:r>
              <a:rPr lang="en-IE" dirty="0"/>
              <a:t> del video, lo </a:t>
            </a:r>
            <a:r>
              <a:rPr lang="en-IE" dirty="0" err="1"/>
              <a:t>importante</a:t>
            </a:r>
            <a:r>
              <a:rPr lang="en-IE" dirty="0"/>
              <a:t> es </a:t>
            </a:r>
            <a:r>
              <a:rPr lang="en-IE" dirty="0" err="1"/>
              <a:t>empezar</a:t>
            </a:r>
            <a:r>
              <a:rPr lang="en-IE" dirty="0"/>
              <a:t>)</a:t>
            </a:r>
            <a:br>
              <a:rPr lang="en-IE" dirty="0"/>
            </a:br>
            <a:endParaRPr lang="en-IE" dirty="0"/>
          </a:p>
        </p:txBody>
      </p:sp>
      <p:pic>
        <p:nvPicPr>
          <p:cNvPr id="3" name="Picture 2">
            <a:extLst>
              <a:ext uri="{FF2B5EF4-FFF2-40B4-BE49-F238E27FC236}">
                <a16:creationId xmlns:a16="http://schemas.microsoft.com/office/drawing/2014/main" id="{CC0F8B8B-3092-4F69-8E06-9E9764581B8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78487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A22A-44F9-4CC0-8B02-1F14CB91FA8E}"/>
              </a:ext>
            </a:extLst>
          </p:cNvPr>
          <p:cNvSpPr>
            <a:spLocks noGrp="1"/>
          </p:cNvSpPr>
          <p:nvPr>
            <p:ph type="title"/>
          </p:nvPr>
        </p:nvSpPr>
        <p:spPr>
          <a:xfrm>
            <a:off x="831850" y="1709738"/>
            <a:ext cx="10515600" cy="2852737"/>
          </a:xfrm>
        </p:spPr>
        <p:txBody>
          <a:bodyPr/>
          <a:lstStyle/>
          <a:p>
            <a:r>
              <a:rPr lang="en-IE" dirty="0" err="1"/>
              <a:t>Utiliza</a:t>
            </a:r>
            <a:r>
              <a:rPr lang="en-IE" dirty="0"/>
              <a:t> </a:t>
            </a:r>
            <a:r>
              <a:rPr lang="en-IE" dirty="0" err="1"/>
              <a:t>tu</a:t>
            </a:r>
            <a:r>
              <a:rPr lang="en-IE" dirty="0"/>
              <a:t> </a:t>
            </a:r>
            <a:r>
              <a:rPr lang="en-IE" dirty="0" err="1"/>
              <a:t>perfil</a:t>
            </a:r>
            <a:r>
              <a:rPr lang="en-IE" dirty="0"/>
              <a:t> de Instagram con </a:t>
            </a:r>
            <a:r>
              <a:rPr lang="en-IE" dirty="0" err="1"/>
              <a:t>tu</a:t>
            </a:r>
            <a:r>
              <a:rPr lang="en-IE" dirty="0"/>
              <a:t> </a:t>
            </a:r>
            <a:r>
              <a:rPr lang="en-IE" dirty="0" err="1"/>
              <a:t>nueva</a:t>
            </a:r>
            <a:r>
              <a:rPr lang="en-IE" dirty="0"/>
              <a:t> </a:t>
            </a:r>
            <a:r>
              <a:rPr lang="en-IE" dirty="0" err="1"/>
              <a:t>foto</a:t>
            </a:r>
            <a:r>
              <a:rPr lang="en-IE" dirty="0"/>
              <a:t> professional (</a:t>
            </a:r>
            <a:r>
              <a:rPr lang="en-IE" dirty="0" err="1"/>
              <a:t>Recomendación</a:t>
            </a:r>
            <a:r>
              <a:rPr lang="en-IE" dirty="0"/>
              <a:t>: Primero Facebook, </a:t>
            </a:r>
            <a:r>
              <a:rPr lang="en-IE" dirty="0" err="1"/>
              <a:t>luego</a:t>
            </a:r>
            <a:r>
              <a:rPr lang="en-IE" dirty="0"/>
              <a:t> </a:t>
            </a:r>
            <a:r>
              <a:rPr lang="en-IE" dirty="0" err="1"/>
              <a:t>Youtube</a:t>
            </a:r>
            <a:r>
              <a:rPr lang="en-IE" dirty="0"/>
              <a:t> y </a:t>
            </a:r>
            <a:r>
              <a:rPr lang="en-IE" dirty="0" err="1"/>
              <a:t>después</a:t>
            </a:r>
            <a:r>
              <a:rPr lang="en-IE" dirty="0"/>
              <a:t> Instagram)</a:t>
            </a:r>
            <a:br>
              <a:rPr lang="en-IE" dirty="0"/>
            </a:br>
            <a:endParaRPr lang="en-IE" dirty="0"/>
          </a:p>
        </p:txBody>
      </p:sp>
      <p:pic>
        <p:nvPicPr>
          <p:cNvPr id="3" name="Picture 2">
            <a:extLst>
              <a:ext uri="{FF2B5EF4-FFF2-40B4-BE49-F238E27FC236}">
                <a16:creationId xmlns:a16="http://schemas.microsoft.com/office/drawing/2014/main" id="{7E27F65E-EFF6-4A52-82B4-A89D13A5A9B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67615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09A2-A2C4-433B-980C-3D886AC1CCAD}"/>
              </a:ext>
            </a:extLst>
          </p:cNvPr>
          <p:cNvSpPr>
            <a:spLocks noGrp="1"/>
          </p:cNvSpPr>
          <p:nvPr>
            <p:ph type="title"/>
          </p:nvPr>
        </p:nvSpPr>
        <p:spPr>
          <a:xfrm>
            <a:off x="831850" y="1709738"/>
            <a:ext cx="10515600" cy="2852737"/>
          </a:xfrm>
        </p:spPr>
        <p:txBody>
          <a:bodyPr/>
          <a:lstStyle/>
          <a:p>
            <a:r>
              <a:rPr lang="en-IE" dirty="0"/>
              <a:t>Si la </a:t>
            </a:r>
            <a:r>
              <a:rPr lang="en-IE" dirty="0" err="1"/>
              <a:t>gente</a:t>
            </a:r>
            <a:r>
              <a:rPr lang="en-IE" dirty="0"/>
              <a:t> que </a:t>
            </a:r>
            <a:r>
              <a:rPr lang="en-IE" dirty="0" err="1"/>
              <a:t>tiene</a:t>
            </a:r>
            <a:r>
              <a:rPr lang="en-IE" dirty="0"/>
              <a:t> un </a:t>
            </a:r>
            <a:r>
              <a:rPr lang="en-IE" dirty="0" err="1"/>
              <a:t>problema</a:t>
            </a:r>
            <a:r>
              <a:rPr lang="en-IE" dirty="0"/>
              <a:t> y </a:t>
            </a:r>
            <a:r>
              <a:rPr lang="en-IE" dirty="0" err="1"/>
              <a:t>está</a:t>
            </a:r>
            <a:r>
              <a:rPr lang="en-IE" dirty="0"/>
              <a:t> </a:t>
            </a:r>
            <a:r>
              <a:rPr lang="en-IE" dirty="0" err="1"/>
              <a:t>buscando</a:t>
            </a:r>
            <a:r>
              <a:rPr lang="en-IE" dirty="0"/>
              <a:t> </a:t>
            </a:r>
            <a:r>
              <a:rPr lang="en-IE" dirty="0" err="1"/>
              <a:t>ayuda</a:t>
            </a:r>
            <a:r>
              <a:rPr lang="en-IE" dirty="0"/>
              <a:t>, no sabe </a:t>
            </a:r>
            <a:r>
              <a:rPr lang="en-IE" dirty="0" err="1"/>
              <a:t>dónde</a:t>
            </a:r>
            <a:r>
              <a:rPr lang="en-IE" dirty="0"/>
              <a:t> </a:t>
            </a:r>
            <a:r>
              <a:rPr lang="en-IE" dirty="0" err="1"/>
              <a:t>estás</a:t>
            </a:r>
            <a:r>
              <a:rPr lang="en-IE" dirty="0"/>
              <a:t> y no </a:t>
            </a:r>
            <a:r>
              <a:rPr lang="en-IE" dirty="0" err="1"/>
              <a:t>te</a:t>
            </a:r>
            <a:r>
              <a:rPr lang="en-IE" dirty="0"/>
              <a:t> </a:t>
            </a:r>
            <a:r>
              <a:rPr lang="en-IE" dirty="0" err="1"/>
              <a:t>conoce</a:t>
            </a:r>
            <a:r>
              <a:rPr lang="en-IE" dirty="0"/>
              <a:t>, no </a:t>
            </a:r>
            <a:r>
              <a:rPr lang="en-IE" dirty="0" err="1"/>
              <a:t>podrán</a:t>
            </a:r>
            <a:r>
              <a:rPr lang="en-IE" dirty="0"/>
              <a:t> </a:t>
            </a:r>
            <a:r>
              <a:rPr lang="en-IE" dirty="0" err="1"/>
              <a:t>encontrarte</a:t>
            </a:r>
            <a:r>
              <a:rPr lang="en-IE" dirty="0"/>
              <a:t>.</a:t>
            </a:r>
          </a:p>
        </p:txBody>
      </p:sp>
      <p:pic>
        <p:nvPicPr>
          <p:cNvPr id="3" name="Picture 2">
            <a:extLst>
              <a:ext uri="{FF2B5EF4-FFF2-40B4-BE49-F238E27FC236}">
                <a16:creationId xmlns:a16="http://schemas.microsoft.com/office/drawing/2014/main" id="{DACEE12E-562D-43BE-937F-CF9830CC007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232929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968829" y="2101625"/>
            <a:ext cx="10515600" cy="2852737"/>
          </a:xfrm>
        </p:spPr>
        <p:txBody>
          <a:bodyPr/>
          <a:lstStyle/>
          <a:p>
            <a:r>
              <a:rPr lang="en-IE" dirty="0"/>
              <a:t>Si </a:t>
            </a:r>
            <a:r>
              <a:rPr lang="en-IE" dirty="0" err="1"/>
              <a:t>tus</a:t>
            </a:r>
            <a:r>
              <a:rPr lang="en-IE" dirty="0"/>
              <a:t> amigos y </a:t>
            </a:r>
            <a:r>
              <a:rPr lang="en-IE" dirty="0" err="1"/>
              <a:t>familiares</a:t>
            </a:r>
            <a:r>
              <a:rPr lang="en-IE" dirty="0"/>
              <a:t> </a:t>
            </a:r>
            <a:r>
              <a:rPr lang="en-IE" dirty="0" err="1"/>
              <a:t>quieren</a:t>
            </a:r>
            <a:r>
              <a:rPr lang="en-IE" dirty="0"/>
              <a:t> </a:t>
            </a:r>
            <a:r>
              <a:rPr lang="en-IE" dirty="0" err="1"/>
              <a:t>contactarte</a:t>
            </a:r>
            <a:r>
              <a:rPr lang="en-IE" dirty="0"/>
              <a:t>, lo </a:t>
            </a:r>
            <a:r>
              <a:rPr lang="en-IE" dirty="0" err="1"/>
              <a:t>harán</a:t>
            </a:r>
            <a:r>
              <a:rPr lang="en-IE" dirty="0"/>
              <a:t> por </a:t>
            </a:r>
            <a:r>
              <a:rPr lang="en-IE" dirty="0" err="1"/>
              <a:t>Whatsapp</a:t>
            </a:r>
            <a:r>
              <a:rPr lang="en-IE" dirty="0"/>
              <a:t> o </a:t>
            </a:r>
            <a:r>
              <a:rPr lang="en-IE" dirty="0" err="1"/>
              <a:t>teléfono</a:t>
            </a:r>
            <a:r>
              <a:rPr lang="en-IE" dirty="0"/>
              <a:t> (</a:t>
            </a:r>
            <a:r>
              <a:rPr lang="en-IE" dirty="0" err="1"/>
              <a:t>Utiliza</a:t>
            </a:r>
            <a:r>
              <a:rPr lang="en-IE" dirty="0"/>
              <a:t> las redes a </a:t>
            </a:r>
            <a:r>
              <a:rPr lang="en-IE" dirty="0" err="1"/>
              <a:t>tu</a:t>
            </a:r>
            <a:r>
              <a:rPr lang="en-IE" dirty="0"/>
              <a:t> </a:t>
            </a:r>
            <a:r>
              <a:rPr lang="en-IE" dirty="0" err="1"/>
              <a:t>favor</a:t>
            </a:r>
            <a:r>
              <a:rPr lang="en-IE" dirty="0"/>
              <a:t> y </a:t>
            </a:r>
            <a:r>
              <a:rPr lang="en-IE" dirty="0" err="1"/>
              <a:t>deja</a:t>
            </a:r>
            <a:r>
              <a:rPr lang="en-IE" dirty="0"/>
              <a:t> de </a:t>
            </a:r>
            <a:r>
              <a:rPr lang="en-IE" dirty="0" err="1"/>
              <a:t>perder</a:t>
            </a:r>
            <a:r>
              <a:rPr lang="en-IE" dirty="0"/>
              <a:t> el </a:t>
            </a:r>
            <a:r>
              <a:rPr lang="en-IE" dirty="0" err="1"/>
              <a:t>tiempo</a:t>
            </a:r>
            <a:r>
              <a:rPr lang="en-IE" dirty="0"/>
              <a:t> con </a:t>
            </a:r>
            <a:r>
              <a:rPr lang="en-IE" dirty="0" err="1"/>
              <a:t>temas</a:t>
            </a:r>
            <a:r>
              <a:rPr lang="en-IE" dirty="0"/>
              <a:t> que </a:t>
            </a:r>
            <a:r>
              <a:rPr lang="en-IE" dirty="0" err="1"/>
              <a:t>te</a:t>
            </a:r>
            <a:r>
              <a:rPr lang="en-IE" dirty="0"/>
              <a:t> </a:t>
            </a:r>
            <a:r>
              <a:rPr lang="en-IE" dirty="0" err="1"/>
              <a:t>quitan</a:t>
            </a:r>
            <a:r>
              <a:rPr lang="en-IE" dirty="0"/>
              <a:t> </a:t>
            </a:r>
            <a:r>
              <a:rPr lang="en-IE" dirty="0" err="1"/>
              <a:t>energía</a:t>
            </a:r>
            <a:r>
              <a:rPr lang="en-IE" dirty="0"/>
              <a:t> y </a:t>
            </a:r>
            <a:r>
              <a:rPr lang="en-IE" dirty="0" err="1"/>
              <a:t>tiempo</a:t>
            </a:r>
            <a:r>
              <a:rPr lang="en-IE" dirty="0"/>
              <a:t>)</a:t>
            </a:r>
          </a:p>
        </p:txBody>
      </p:sp>
      <p:pic>
        <p:nvPicPr>
          <p:cNvPr id="3" name="Picture 2">
            <a:extLst>
              <a:ext uri="{FF2B5EF4-FFF2-40B4-BE49-F238E27FC236}">
                <a16:creationId xmlns:a16="http://schemas.microsoft.com/office/drawing/2014/main" id="{EB6F3348-AAA2-4100-9769-D4832C9661F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592036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09A2-A2C4-433B-980C-3D886AC1CCAD}"/>
              </a:ext>
            </a:extLst>
          </p:cNvPr>
          <p:cNvSpPr>
            <a:spLocks noGrp="1"/>
          </p:cNvSpPr>
          <p:nvPr>
            <p:ph type="title"/>
          </p:nvPr>
        </p:nvSpPr>
        <p:spPr>
          <a:xfrm>
            <a:off x="831850" y="1709738"/>
            <a:ext cx="10515600" cy="2852737"/>
          </a:xfrm>
        </p:spPr>
        <p:txBody>
          <a:bodyPr/>
          <a:lstStyle/>
          <a:p>
            <a:r>
              <a:rPr lang="en-IE" sz="4400" dirty="0"/>
              <a:t>PASO 3- </a:t>
            </a:r>
            <a:r>
              <a:rPr lang="en-IE" sz="4400" dirty="0" err="1"/>
              <a:t>Empieza</a:t>
            </a:r>
            <a:r>
              <a:rPr lang="en-IE" sz="4400" dirty="0"/>
              <a:t> a </a:t>
            </a:r>
            <a:r>
              <a:rPr lang="en-IE" sz="4400" dirty="0" err="1"/>
              <a:t>educar</a:t>
            </a:r>
            <a:r>
              <a:rPr lang="en-IE" sz="4400" dirty="0"/>
              <a:t> a la </a:t>
            </a:r>
            <a:r>
              <a:rPr lang="en-IE" sz="4400" dirty="0" err="1"/>
              <a:t>gente</a:t>
            </a:r>
            <a:r>
              <a:rPr lang="en-IE" sz="4400" dirty="0"/>
              <a:t> de </a:t>
            </a:r>
            <a:r>
              <a:rPr lang="en-IE" sz="4400" dirty="0" err="1"/>
              <a:t>tu</a:t>
            </a:r>
            <a:r>
              <a:rPr lang="en-IE" sz="4400" dirty="0"/>
              <a:t> </a:t>
            </a:r>
            <a:r>
              <a:rPr lang="en-IE" sz="4400" dirty="0" err="1"/>
              <a:t>perfil</a:t>
            </a:r>
            <a:r>
              <a:rPr lang="en-IE" sz="4400" dirty="0"/>
              <a:t> de FB y </a:t>
            </a:r>
            <a:r>
              <a:rPr lang="en-IE" sz="4400" dirty="0" err="1"/>
              <a:t>en</a:t>
            </a:r>
            <a:r>
              <a:rPr lang="en-IE" sz="4400" dirty="0"/>
              <a:t> </a:t>
            </a:r>
            <a:r>
              <a:rPr lang="en-IE" sz="4400" dirty="0" err="1"/>
              <a:t>tu</a:t>
            </a:r>
            <a:r>
              <a:rPr lang="en-IE" sz="4400" dirty="0"/>
              <a:t> canal de </a:t>
            </a:r>
            <a:r>
              <a:rPr lang="en-IE" sz="4400" dirty="0" err="1"/>
              <a:t>Youtube</a:t>
            </a:r>
            <a:r>
              <a:rPr lang="en-IE" dirty="0"/>
              <a:t> </a:t>
            </a:r>
            <a:r>
              <a:rPr lang="en-IE" sz="4400" dirty="0"/>
              <a:t>(e Instagram </a:t>
            </a:r>
            <a:r>
              <a:rPr lang="en-IE" sz="4400" dirty="0" err="1"/>
              <a:t>si</a:t>
            </a:r>
            <a:r>
              <a:rPr lang="en-IE" sz="4400" dirty="0"/>
              <a:t> es </a:t>
            </a:r>
            <a:r>
              <a:rPr lang="en-IE" sz="4400" dirty="0" err="1"/>
              <a:t>posible</a:t>
            </a:r>
            <a:r>
              <a:rPr lang="en-IE" sz="4400" dirty="0"/>
              <a:t> </a:t>
            </a:r>
            <a:r>
              <a:rPr lang="en-IE" sz="4400" dirty="0" err="1"/>
              <a:t>también</a:t>
            </a:r>
            <a:r>
              <a:rPr lang="en-IE" sz="4400" dirty="0"/>
              <a:t>) </a:t>
            </a:r>
            <a:r>
              <a:rPr lang="en-IE" sz="4400" dirty="0" err="1"/>
              <a:t>ofreciendo</a:t>
            </a:r>
            <a:r>
              <a:rPr lang="en-IE" sz="4400" dirty="0"/>
              <a:t> VALOR a la persona que </a:t>
            </a:r>
            <a:r>
              <a:rPr lang="en-IE" sz="4400" dirty="0" err="1"/>
              <a:t>potencialmente</a:t>
            </a:r>
            <a:r>
              <a:rPr lang="en-IE" sz="4400" dirty="0"/>
              <a:t> </a:t>
            </a:r>
            <a:r>
              <a:rPr lang="en-IE" sz="4400" dirty="0" err="1"/>
              <a:t>está</a:t>
            </a:r>
            <a:r>
              <a:rPr lang="en-IE" sz="4400" dirty="0"/>
              <a:t> </a:t>
            </a:r>
            <a:r>
              <a:rPr lang="en-IE" sz="4400" dirty="0" err="1"/>
              <a:t>buscando</a:t>
            </a:r>
            <a:r>
              <a:rPr lang="en-IE" sz="4400" dirty="0"/>
              <a:t> </a:t>
            </a:r>
            <a:r>
              <a:rPr lang="en-IE" sz="4400" dirty="0" err="1"/>
              <a:t>ayuda</a:t>
            </a:r>
            <a:r>
              <a:rPr lang="en-IE" sz="4400" dirty="0"/>
              <a:t> (</a:t>
            </a:r>
            <a:r>
              <a:rPr lang="en-IE" sz="4400" dirty="0" err="1"/>
              <a:t>habla</a:t>
            </a:r>
            <a:r>
              <a:rPr lang="en-IE" sz="4400" dirty="0"/>
              <a:t> del </a:t>
            </a:r>
            <a:r>
              <a:rPr lang="en-IE" sz="4400" dirty="0" err="1"/>
              <a:t>problema</a:t>
            </a:r>
            <a:r>
              <a:rPr lang="en-IE" sz="4400" dirty="0"/>
              <a:t> y </a:t>
            </a:r>
            <a:r>
              <a:rPr lang="en-IE" sz="4400" dirty="0" err="1"/>
              <a:t>haz</a:t>
            </a:r>
            <a:r>
              <a:rPr lang="en-IE" sz="4400" dirty="0"/>
              <a:t> </a:t>
            </a:r>
            <a:r>
              <a:rPr lang="en-IE" sz="4400" dirty="0" err="1"/>
              <a:t>ver</a:t>
            </a:r>
            <a:r>
              <a:rPr lang="en-IE" sz="4400" dirty="0"/>
              <a:t> que </a:t>
            </a:r>
            <a:r>
              <a:rPr lang="en-IE" sz="4400" dirty="0" err="1"/>
              <a:t>entiendes</a:t>
            </a:r>
            <a:r>
              <a:rPr lang="en-IE" sz="4400" dirty="0"/>
              <a:t> del </a:t>
            </a:r>
            <a:r>
              <a:rPr lang="en-IE" sz="4400" dirty="0" err="1"/>
              <a:t>tema</a:t>
            </a:r>
            <a:r>
              <a:rPr lang="en-IE" sz="4400" dirty="0"/>
              <a:t> y que </a:t>
            </a:r>
            <a:r>
              <a:rPr lang="en-IE" sz="4400" dirty="0" err="1"/>
              <a:t>pueden</a:t>
            </a:r>
            <a:r>
              <a:rPr lang="en-IE" sz="4400" dirty="0"/>
              <a:t> </a:t>
            </a:r>
            <a:r>
              <a:rPr lang="en-IE" sz="4400" dirty="0" err="1"/>
              <a:t>confiar</a:t>
            </a:r>
            <a:r>
              <a:rPr lang="en-IE" sz="4400" dirty="0"/>
              <a:t> </a:t>
            </a:r>
            <a:r>
              <a:rPr lang="en-IE" sz="4400" dirty="0" err="1"/>
              <a:t>en</a:t>
            </a:r>
            <a:r>
              <a:rPr lang="en-IE" sz="4400" dirty="0"/>
              <a:t> </a:t>
            </a:r>
            <a:r>
              <a:rPr lang="en-IE" sz="4400" dirty="0" err="1"/>
              <a:t>tí</a:t>
            </a:r>
            <a:r>
              <a:rPr lang="en-IE" sz="4400" dirty="0"/>
              <a:t>)</a:t>
            </a:r>
          </a:p>
        </p:txBody>
      </p:sp>
      <p:pic>
        <p:nvPicPr>
          <p:cNvPr id="3" name="Picture 2">
            <a:extLst>
              <a:ext uri="{FF2B5EF4-FFF2-40B4-BE49-F238E27FC236}">
                <a16:creationId xmlns:a16="http://schemas.microsoft.com/office/drawing/2014/main" id="{6970C6A9-81C0-490C-8FB1-9771C8D01AA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12086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09A2-A2C4-433B-980C-3D886AC1CCAD}"/>
              </a:ext>
            </a:extLst>
          </p:cNvPr>
          <p:cNvSpPr>
            <a:spLocks noGrp="1"/>
          </p:cNvSpPr>
          <p:nvPr>
            <p:ph type="title"/>
          </p:nvPr>
        </p:nvSpPr>
        <p:spPr>
          <a:xfrm>
            <a:off x="838200" y="2153876"/>
            <a:ext cx="10515600" cy="2852737"/>
          </a:xfrm>
        </p:spPr>
        <p:txBody>
          <a:bodyPr/>
          <a:lstStyle/>
          <a:p>
            <a:r>
              <a:rPr lang="en-IE" dirty="0" err="1"/>
              <a:t>Mejor</a:t>
            </a:r>
            <a:r>
              <a:rPr lang="en-IE" dirty="0"/>
              <a:t> </a:t>
            </a:r>
            <a:r>
              <a:rPr lang="en-IE" dirty="0" err="1"/>
              <a:t>hecho</a:t>
            </a:r>
            <a:r>
              <a:rPr lang="en-IE" dirty="0"/>
              <a:t> que perfecto. </a:t>
            </a:r>
            <a:r>
              <a:rPr lang="en-IE" dirty="0" err="1"/>
              <a:t>Además</a:t>
            </a:r>
            <a:r>
              <a:rPr lang="en-IE" dirty="0"/>
              <a:t>, </a:t>
            </a:r>
            <a:r>
              <a:rPr lang="en-IE" dirty="0" err="1"/>
              <a:t>tienes</a:t>
            </a:r>
            <a:r>
              <a:rPr lang="en-IE" dirty="0"/>
              <a:t> que </a:t>
            </a:r>
            <a:r>
              <a:rPr lang="en-IE" dirty="0" err="1"/>
              <a:t>ir</a:t>
            </a:r>
            <a:r>
              <a:rPr lang="en-IE" dirty="0"/>
              <a:t> </a:t>
            </a:r>
            <a:r>
              <a:rPr lang="en-IE" dirty="0" err="1"/>
              <a:t>educando</a:t>
            </a:r>
            <a:r>
              <a:rPr lang="en-IE" dirty="0"/>
              <a:t> a la </a:t>
            </a:r>
            <a:r>
              <a:rPr lang="en-IE" dirty="0" err="1"/>
              <a:t>gente</a:t>
            </a:r>
            <a:r>
              <a:rPr lang="en-IE" dirty="0"/>
              <a:t> que </a:t>
            </a:r>
            <a:r>
              <a:rPr lang="en-IE" dirty="0" err="1"/>
              <a:t>te</a:t>
            </a:r>
            <a:r>
              <a:rPr lang="en-IE" dirty="0"/>
              <a:t> </a:t>
            </a:r>
            <a:r>
              <a:rPr lang="en-IE" dirty="0" err="1"/>
              <a:t>conoce</a:t>
            </a:r>
            <a:r>
              <a:rPr lang="en-IE" dirty="0"/>
              <a:t> </a:t>
            </a:r>
            <a:r>
              <a:rPr lang="en-IE" dirty="0" err="1"/>
              <a:t>sobre</a:t>
            </a:r>
            <a:r>
              <a:rPr lang="en-IE" dirty="0"/>
              <a:t> </a:t>
            </a:r>
            <a:r>
              <a:rPr lang="en-IE" dirty="0" err="1"/>
              <a:t>tu</a:t>
            </a:r>
            <a:r>
              <a:rPr lang="en-IE" dirty="0"/>
              <a:t> </a:t>
            </a:r>
            <a:r>
              <a:rPr lang="en-IE" dirty="0" err="1"/>
              <a:t>nueva</a:t>
            </a:r>
            <a:r>
              <a:rPr lang="en-IE" dirty="0"/>
              <a:t> </a:t>
            </a:r>
            <a:r>
              <a:rPr lang="en-IE" dirty="0" err="1"/>
              <a:t>identidad</a:t>
            </a:r>
            <a:r>
              <a:rPr lang="en-IE" dirty="0"/>
              <a:t>, </a:t>
            </a:r>
            <a:r>
              <a:rPr lang="en-IE" dirty="0" err="1"/>
              <a:t>pero</a:t>
            </a:r>
            <a:r>
              <a:rPr lang="en-IE" dirty="0"/>
              <a:t> </a:t>
            </a:r>
            <a:r>
              <a:rPr lang="en-IE" dirty="0" err="1"/>
              <a:t>sobre</a:t>
            </a:r>
            <a:r>
              <a:rPr lang="en-IE" dirty="0"/>
              <a:t> </a:t>
            </a:r>
            <a:r>
              <a:rPr lang="en-IE" dirty="0" err="1"/>
              <a:t>todo</a:t>
            </a:r>
            <a:r>
              <a:rPr lang="en-IE" dirty="0"/>
              <a:t>, </a:t>
            </a:r>
            <a:r>
              <a:rPr lang="en-IE" dirty="0" err="1"/>
              <a:t>ir</a:t>
            </a:r>
            <a:r>
              <a:rPr lang="en-IE" dirty="0"/>
              <a:t> </a:t>
            </a:r>
            <a:r>
              <a:rPr lang="en-IE" dirty="0" err="1"/>
              <a:t>educando</a:t>
            </a:r>
            <a:r>
              <a:rPr lang="en-IE" dirty="0"/>
              <a:t> a las personas que van a </a:t>
            </a:r>
            <a:r>
              <a:rPr lang="en-IE" dirty="0" err="1"/>
              <a:t>interesarse</a:t>
            </a:r>
            <a:r>
              <a:rPr lang="en-IE" dirty="0"/>
              <a:t> por </a:t>
            </a:r>
            <a:r>
              <a:rPr lang="en-IE" dirty="0" err="1"/>
              <a:t>cómo</a:t>
            </a:r>
            <a:r>
              <a:rPr lang="en-IE" dirty="0"/>
              <a:t> les </a:t>
            </a:r>
            <a:r>
              <a:rPr lang="en-IE" dirty="0" err="1"/>
              <a:t>puedes</a:t>
            </a:r>
            <a:r>
              <a:rPr lang="en-IE" dirty="0"/>
              <a:t> </a:t>
            </a:r>
            <a:r>
              <a:rPr lang="en-IE" dirty="0" err="1"/>
              <a:t>ayudar</a:t>
            </a:r>
            <a:endParaRPr lang="en-IE" dirty="0"/>
          </a:p>
        </p:txBody>
      </p:sp>
      <p:pic>
        <p:nvPicPr>
          <p:cNvPr id="3" name="Picture 2">
            <a:extLst>
              <a:ext uri="{FF2B5EF4-FFF2-40B4-BE49-F238E27FC236}">
                <a16:creationId xmlns:a16="http://schemas.microsoft.com/office/drawing/2014/main" id="{5BBC632F-8475-4621-8A21-A9A15DFB235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902925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2C28B-BE8E-4730-B1E4-2468C250B105}"/>
              </a:ext>
            </a:extLst>
          </p:cNvPr>
          <p:cNvSpPr>
            <a:spLocks noGrp="1"/>
          </p:cNvSpPr>
          <p:nvPr>
            <p:ph type="title"/>
          </p:nvPr>
        </p:nvSpPr>
        <p:spPr>
          <a:xfrm>
            <a:off x="831850" y="1709738"/>
            <a:ext cx="10515600" cy="2852737"/>
          </a:xfrm>
        </p:spPr>
        <p:txBody>
          <a:bodyPr/>
          <a:lstStyle/>
          <a:p>
            <a:r>
              <a:rPr lang="es-ES" dirty="0"/>
              <a:t>¿</a:t>
            </a:r>
            <a:r>
              <a:rPr lang="en-IE" dirty="0" err="1"/>
              <a:t>Cúales</a:t>
            </a:r>
            <a:r>
              <a:rPr lang="en-IE" dirty="0"/>
              <a:t> son las </a:t>
            </a:r>
            <a:r>
              <a:rPr lang="en-IE" dirty="0" err="1"/>
              <a:t>preguntas</a:t>
            </a:r>
            <a:r>
              <a:rPr lang="en-IE" dirty="0"/>
              <a:t>, </a:t>
            </a:r>
            <a:r>
              <a:rPr lang="en-IE" dirty="0" err="1"/>
              <a:t>preocupaciones</a:t>
            </a:r>
            <a:r>
              <a:rPr lang="en-IE" dirty="0"/>
              <a:t>, </a:t>
            </a:r>
            <a:r>
              <a:rPr lang="en-IE" dirty="0" err="1"/>
              <a:t>dudas</a:t>
            </a:r>
            <a:r>
              <a:rPr lang="en-IE" dirty="0"/>
              <a:t> que </a:t>
            </a:r>
            <a:r>
              <a:rPr lang="en-IE" dirty="0" err="1"/>
              <a:t>tienen</a:t>
            </a:r>
            <a:r>
              <a:rPr lang="en-IE" dirty="0"/>
              <a:t> las personas </a:t>
            </a:r>
            <a:r>
              <a:rPr lang="en-IE" dirty="0" err="1"/>
              <a:t>sobre</a:t>
            </a:r>
            <a:r>
              <a:rPr lang="en-IE" dirty="0"/>
              <a:t> </a:t>
            </a:r>
            <a:r>
              <a:rPr lang="en-IE" dirty="0" err="1"/>
              <a:t>su</a:t>
            </a:r>
            <a:r>
              <a:rPr lang="en-IE" dirty="0"/>
              <a:t> </a:t>
            </a:r>
            <a:r>
              <a:rPr lang="en-IE" dirty="0" err="1"/>
              <a:t>problema</a:t>
            </a:r>
            <a:r>
              <a:rPr lang="en-IE" dirty="0"/>
              <a:t>?</a:t>
            </a:r>
          </a:p>
        </p:txBody>
      </p:sp>
      <p:pic>
        <p:nvPicPr>
          <p:cNvPr id="3" name="Picture 2">
            <a:extLst>
              <a:ext uri="{FF2B5EF4-FFF2-40B4-BE49-F238E27FC236}">
                <a16:creationId xmlns:a16="http://schemas.microsoft.com/office/drawing/2014/main" id="{0D4C13EB-EFBD-46B7-B15B-8850F67CBCA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772834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2C28B-BE8E-4730-B1E4-2468C250B105}"/>
              </a:ext>
            </a:extLst>
          </p:cNvPr>
          <p:cNvSpPr>
            <a:spLocks noGrp="1"/>
          </p:cNvSpPr>
          <p:nvPr>
            <p:ph type="title"/>
          </p:nvPr>
        </p:nvSpPr>
        <p:spPr>
          <a:xfrm>
            <a:off x="831850" y="1709738"/>
            <a:ext cx="10515600" cy="2852737"/>
          </a:xfrm>
        </p:spPr>
        <p:txBody>
          <a:bodyPr/>
          <a:lstStyle/>
          <a:p>
            <a:r>
              <a:rPr lang="en-IE" dirty="0" err="1"/>
              <a:t>Fórmula</a:t>
            </a:r>
            <a:r>
              <a:rPr lang="en-IE" dirty="0"/>
              <a:t> a </a:t>
            </a:r>
            <a:r>
              <a:rPr lang="en-IE" dirty="0" err="1"/>
              <a:t>tener</a:t>
            </a:r>
            <a:r>
              <a:rPr lang="en-IE" dirty="0"/>
              <a:t> </a:t>
            </a:r>
            <a:r>
              <a:rPr lang="en-IE" dirty="0" err="1"/>
              <a:t>en</a:t>
            </a:r>
            <a:r>
              <a:rPr lang="en-IE" dirty="0"/>
              <a:t> </a:t>
            </a:r>
            <a:r>
              <a:rPr lang="en-IE" dirty="0" err="1"/>
              <a:t>cuenta</a:t>
            </a:r>
            <a:r>
              <a:rPr lang="en-IE" dirty="0"/>
              <a:t>: “</a:t>
            </a:r>
            <a:r>
              <a:rPr lang="en-IE" dirty="0" err="1"/>
              <a:t>Ayudo</a:t>
            </a:r>
            <a:r>
              <a:rPr lang="en-IE" dirty="0"/>
              <a:t> a personas que </a:t>
            </a:r>
            <a:r>
              <a:rPr lang="en-IE" dirty="0" err="1"/>
              <a:t>tienen</a:t>
            </a:r>
            <a:r>
              <a:rPr lang="en-IE" dirty="0"/>
              <a:t> ( describe </a:t>
            </a:r>
            <a:r>
              <a:rPr lang="en-IE" dirty="0" err="1"/>
              <a:t>problema</a:t>
            </a:r>
            <a:r>
              <a:rPr lang="en-IE" dirty="0"/>
              <a:t>/</a:t>
            </a:r>
            <a:r>
              <a:rPr lang="en-IE" dirty="0" err="1"/>
              <a:t>dolor</a:t>
            </a:r>
            <a:r>
              <a:rPr lang="en-IE" dirty="0"/>
              <a:t>) a </a:t>
            </a:r>
            <a:r>
              <a:rPr lang="en-IE" dirty="0" err="1"/>
              <a:t>conseguir</a:t>
            </a:r>
            <a:r>
              <a:rPr lang="en-IE" dirty="0"/>
              <a:t> (describe </a:t>
            </a:r>
            <a:r>
              <a:rPr lang="en-IE" dirty="0" err="1"/>
              <a:t>solución</a:t>
            </a:r>
            <a:r>
              <a:rPr lang="en-IE" dirty="0"/>
              <a:t>/placer)” (</a:t>
            </a:r>
            <a:r>
              <a:rPr lang="en-IE" dirty="0" err="1"/>
              <a:t>habla</a:t>
            </a:r>
            <a:r>
              <a:rPr lang="en-IE" dirty="0"/>
              <a:t> </a:t>
            </a:r>
            <a:r>
              <a:rPr lang="en-IE" dirty="0" err="1"/>
              <a:t>el</a:t>
            </a:r>
            <a:r>
              <a:rPr lang="en-IE" dirty="0"/>
              <a:t> </a:t>
            </a:r>
            <a:r>
              <a:rPr lang="en-IE" dirty="0" err="1"/>
              <a:t>vocabulario</a:t>
            </a:r>
            <a:r>
              <a:rPr lang="en-IE" dirty="0"/>
              <a:t> de la persona que </a:t>
            </a:r>
            <a:r>
              <a:rPr lang="en-IE" dirty="0" err="1"/>
              <a:t>está</a:t>
            </a:r>
            <a:r>
              <a:rPr lang="en-IE" dirty="0"/>
              <a:t> </a:t>
            </a:r>
            <a:r>
              <a:rPr lang="en-IE" dirty="0" err="1"/>
              <a:t>buscando</a:t>
            </a:r>
            <a:r>
              <a:rPr lang="en-IE" dirty="0"/>
              <a:t> </a:t>
            </a:r>
            <a:r>
              <a:rPr lang="en-IE" dirty="0" err="1"/>
              <a:t>tu</a:t>
            </a:r>
            <a:r>
              <a:rPr lang="en-IE" dirty="0"/>
              <a:t> </a:t>
            </a:r>
            <a:r>
              <a:rPr lang="en-IE" dirty="0" err="1"/>
              <a:t>ayuda</a:t>
            </a:r>
            <a:r>
              <a:rPr lang="en-IE" dirty="0"/>
              <a:t>)</a:t>
            </a:r>
          </a:p>
        </p:txBody>
      </p:sp>
      <p:pic>
        <p:nvPicPr>
          <p:cNvPr id="3" name="Picture 2">
            <a:extLst>
              <a:ext uri="{FF2B5EF4-FFF2-40B4-BE49-F238E27FC236}">
                <a16:creationId xmlns:a16="http://schemas.microsoft.com/office/drawing/2014/main" id="{3B5D8848-E3FE-4655-BB39-9E9ED81F04E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40081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09A2-A2C4-433B-980C-3D886AC1CCAD}"/>
              </a:ext>
            </a:extLst>
          </p:cNvPr>
          <p:cNvSpPr>
            <a:spLocks noGrp="1"/>
          </p:cNvSpPr>
          <p:nvPr>
            <p:ph type="title"/>
          </p:nvPr>
        </p:nvSpPr>
        <p:spPr>
          <a:xfrm>
            <a:off x="831850" y="1709738"/>
            <a:ext cx="10515600" cy="2852737"/>
          </a:xfrm>
        </p:spPr>
        <p:txBody>
          <a:bodyPr/>
          <a:lstStyle/>
          <a:p>
            <a:r>
              <a:rPr lang="en-IE" dirty="0"/>
              <a:t>Haz que la </a:t>
            </a:r>
            <a:r>
              <a:rPr lang="en-IE" dirty="0" err="1"/>
              <a:t>gente</a:t>
            </a:r>
            <a:r>
              <a:rPr lang="en-IE" dirty="0"/>
              <a:t> </a:t>
            </a:r>
            <a:r>
              <a:rPr lang="en-IE" dirty="0" err="1"/>
              <a:t>te</a:t>
            </a:r>
            <a:r>
              <a:rPr lang="en-IE" dirty="0"/>
              <a:t> </a:t>
            </a:r>
            <a:r>
              <a:rPr lang="en-IE" dirty="0" err="1"/>
              <a:t>perciba</a:t>
            </a:r>
            <a:r>
              <a:rPr lang="en-IE" dirty="0"/>
              <a:t> </a:t>
            </a:r>
            <a:r>
              <a:rPr lang="en-IE" dirty="0" err="1"/>
              <a:t>como</a:t>
            </a:r>
            <a:r>
              <a:rPr lang="en-IE" dirty="0"/>
              <a:t> un </a:t>
            </a:r>
            <a:r>
              <a:rPr lang="en-IE" dirty="0" err="1"/>
              <a:t>experto</a:t>
            </a:r>
            <a:r>
              <a:rPr lang="en-IE" dirty="0"/>
              <a:t>/a </a:t>
            </a:r>
            <a:r>
              <a:rPr lang="en-IE" dirty="0" err="1"/>
              <a:t>en</a:t>
            </a:r>
            <a:r>
              <a:rPr lang="en-IE" dirty="0"/>
              <a:t> </a:t>
            </a:r>
            <a:r>
              <a:rPr lang="en-IE" dirty="0" err="1"/>
              <a:t>solucionar</a:t>
            </a:r>
            <a:r>
              <a:rPr lang="en-IE" dirty="0"/>
              <a:t> un </a:t>
            </a:r>
            <a:r>
              <a:rPr lang="en-IE" dirty="0" err="1"/>
              <a:t>problema</a:t>
            </a:r>
            <a:endParaRPr lang="en-IE" dirty="0"/>
          </a:p>
        </p:txBody>
      </p:sp>
      <p:pic>
        <p:nvPicPr>
          <p:cNvPr id="3" name="Picture 2">
            <a:extLst>
              <a:ext uri="{FF2B5EF4-FFF2-40B4-BE49-F238E27FC236}">
                <a16:creationId xmlns:a16="http://schemas.microsoft.com/office/drawing/2014/main" id="{3CCDF8A8-8086-40C6-AE07-A3E74E75807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69749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09A2-A2C4-433B-980C-3D886AC1CCAD}"/>
              </a:ext>
            </a:extLst>
          </p:cNvPr>
          <p:cNvSpPr>
            <a:spLocks noGrp="1"/>
          </p:cNvSpPr>
          <p:nvPr>
            <p:ph type="title"/>
          </p:nvPr>
        </p:nvSpPr>
        <p:spPr>
          <a:xfrm>
            <a:off x="831850" y="2002631"/>
            <a:ext cx="10515600" cy="2852737"/>
          </a:xfrm>
        </p:spPr>
        <p:txBody>
          <a:bodyPr/>
          <a:lstStyle/>
          <a:p>
            <a:r>
              <a:rPr lang="en-IE" sz="3200" dirty="0"/>
              <a:t>TE RECUERDO LOS 3 PASOS:</a:t>
            </a:r>
            <a:br>
              <a:rPr lang="en-IE" sz="3200" dirty="0"/>
            </a:br>
            <a:br>
              <a:rPr lang="en-IE" sz="3200" dirty="0"/>
            </a:br>
            <a:r>
              <a:rPr lang="en-IE" sz="3200" dirty="0"/>
              <a:t>1- Decide 1 solo </a:t>
            </a:r>
            <a:r>
              <a:rPr lang="en-IE" sz="3200" dirty="0" err="1"/>
              <a:t>problema</a:t>
            </a:r>
            <a:r>
              <a:rPr lang="en-IE" sz="3200" dirty="0"/>
              <a:t> que vas a </a:t>
            </a:r>
            <a:r>
              <a:rPr lang="en-IE" sz="3200" dirty="0" err="1"/>
              <a:t>ayudar</a:t>
            </a:r>
            <a:r>
              <a:rPr lang="en-IE" sz="3200" dirty="0"/>
              <a:t> a </a:t>
            </a:r>
            <a:r>
              <a:rPr lang="en-IE" sz="3200" dirty="0" err="1"/>
              <a:t>solucionar</a:t>
            </a:r>
            <a:br>
              <a:rPr lang="en-IE" sz="3200" dirty="0"/>
            </a:br>
            <a:br>
              <a:rPr lang="en-IE" sz="3200" dirty="0"/>
            </a:br>
            <a:r>
              <a:rPr lang="en-IE" sz="3200" dirty="0"/>
              <a:t>2- </a:t>
            </a:r>
            <a:r>
              <a:rPr lang="en-IE" sz="3200" dirty="0" err="1"/>
              <a:t>Utiliza</a:t>
            </a:r>
            <a:r>
              <a:rPr lang="en-IE" sz="3200" dirty="0"/>
              <a:t> </a:t>
            </a:r>
            <a:r>
              <a:rPr lang="en-IE" sz="3200" dirty="0" err="1"/>
              <a:t>tu</a:t>
            </a:r>
            <a:r>
              <a:rPr lang="en-IE" sz="3200" dirty="0"/>
              <a:t> </a:t>
            </a:r>
            <a:r>
              <a:rPr lang="en-IE" sz="3200" dirty="0" err="1"/>
              <a:t>página</a:t>
            </a:r>
            <a:r>
              <a:rPr lang="en-IE" sz="3200" dirty="0"/>
              <a:t> de Facebook personal (no la de </a:t>
            </a:r>
            <a:r>
              <a:rPr lang="en-IE" sz="3200" dirty="0" err="1"/>
              <a:t>negocio</a:t>
            </a:r>
            <a:r>
              <a:rPr lang="en-IE" sz="3200" dirty="0"/>
              <a:t>) para </a:t>
            </a:r>
            <a:r>
              <a:rPr lang="en-IE" sz="3200" dirty="0" err="1"/>
              <a:t>actualizar</a:t>
            </a:r>
            <a:r>
              <a:rPr lang="en-IE" sz="3200" dirty="0"/>
              <a:t> </a:t>
            </a:r>
            <a:r>
              <a:rPr lang="en-IE" sz="3200" dirty="0" err="1"/>
              <a:t>tu</a:t>
            </a:r>
            <a:r>
              <a:rPr lang="en-IE" sz="3200" dirty="0"/>
              <a:t> </a:t>
            </a:r>
            <a:r>
              <a:rPr lang="en-IE" sz="3200" dirty="0" err="1"/>
              <a:t>foto</a:t>
            </a:r>
            <a:r>
              <a:rPr lang="en-IE" sz="3200" dirty="0"/>
              <a:t> de </a:t>
            </a:r>
            <a:r>
              <a:rPr lang="en-IE" sz="3200" dirty="0" err="1"/>
              <a:t>perfil</a:t>
            </a:r>
            <a:r>
              <a:rPr lang="en-IE" sz="3200" dirty="0"/>
              <a:t> y banner </a:t>
            </a:r>
            <a:r>
              <a:rPr lang="en-IE" sz="3200" dirty="0" err="1"/>
              <a:t>informando</a:t>
            </a:r>
            <a:r>
              <a:rPr lang="en-IE" sz="3200" dirty="0"/>
              <a:t> del </a:t>
            </a:r>
            <a:r>
              <a:rPr lang="en-IE" sz="3200" dirty="0" err="1"/>
              <a:t>problema</a:t>
            </a:r>
            <a:r>
              <a:rPr lang="en-IE" sz="3200" dirty="0"/>
              <a:t> que </a:t>
            </a:r>
            <a:r>
              <a:rPr lang="en-IE" sz="3200" dirty="0" err="1"/>
              <a:t>ayudas</a:t>
            </a:r>
            <a:r>
              <a:rPr lang="en-IE" sz="3200" dirty="0"/>
              <a:t> a </a:t>
            </a:r>
            <a:r>
              <a:rPr lang="en-IE" sz="3200" dirty="0" err="1"/>
              <a:t>solucionar</a:t>
            </a:r>
            <a:r>
              <a:rPr lang="en-IE" sz="3200" dirty="0"/>
              <a:t> (</a:t>
            </a:r>
            <a:r>
              <a:rPr lang="en-IE" sz="3200" dirty="0" err="1"/>
              <a:t>utiliza</a:t>
            </a:r>
            <a:r>
              <a:rPr lang="en-IE" sz="3200" dirty="0"/>
              <a:t> canva.com o fiverr.com)</a:t>
            </a:r>
            <a:br>
              <a:rPr lang="en-IE" sz="3200" dirty="0"/>
            </a:br>
            <a:br>
              <a:rPr lang="en-IE" sz="3200" dirty="0"/>
            </a:br>
            <a:r>
              <a:rPr lang="en-IE" sz="3200" dirty="0"/>
              <a:t>3- </a:t>
            </a:r>
            <a:r>
              <a:rPr lang="en-IE" sz="3200" dirty="0" err="1"/>
              <a:t>Empieza</a:t>
            </a:r>
            <a:r>
              <a:rPr lang="en-IE" sz="3200" dirty="0"/>
              <a:t> a </a:t>
            </a:r>
            <a:r>
              <a:rPr lang="en-IE" sz="3200" dirty="0" err="1"/>
              <a:t>educar</a:t>
            </a:r>
            <a:r>
              <a:rPr lang="en-IE" sz="3200" dirty="0"/>
              <a:t> a la </a:t>
            </a:r>
            <a:r>
              <a:rPr lang="en-IE" sz="3200" dirty="0" err="1"/>
              <a:t>gente</a:t>
            </a:r>
            <a:r>
              <a:rPr lang="en-IE" sz="3200" dirty="0"/>
              <a:t> de </a:t>
            </a:r>
            <a:r>
              <a:rPr lang="en-IE" sz="3200" dirty="0" err="1"/>
              <a:t>tu</a:t>
            </a:r>
            <a:r>
              <a:rPr lang="en-IE" sz="3200" dirty="0"/>
              <a:t> </a:t>
            </a:r>
            <a:r>
              <a:rPr lang="en-IE" sz="3200" dirty="0" err="1"/>
              <a:t>perfil</a:t>
            </a:r>
            <a:r>
              <a:rPr lang="en-IE" sz="3200" dirty="0"/>
              <a:t> de FB (Instagram </a:t>
            </a:r>
            <a:r>
              <a:rPr lang="en-IE" sz="3200" dirty="0" err="1"/>
              <a:t>si</a:t>
            </a:r>
            <a:r>
              <a:rPr lang="en-IE" sz="3200" dirty="0"/>
              <a:t> es possible </a:t>
            </a:r>
            <a:r>
              <a:rPr lang="en-IE" sz="3200" dirty="0" err="1"/>
              <a:t>también</a:t>
            </a:r>
            <a:r>
              <a:rPr lang="en-IE" sz="3200" dirty="0"/>
              <a:t>) y </a:t>
            </a:r>
            <a:r>
              <a:rPr lang="en-IE" sz="3200" dirty="0" err="1"/>
              <a:t>en</a:t>
            </a:r>
            <a:r>
              <a:rPr lang="en-IE" sz="3200" dirty="0"/>
              <a:t> </a:t>
            </a:r>
            <a:r>
              <a:rPr lang="en-IE" sz="3200" dirty="0" err="1"/>
              <a:t>tu</a:t>
            </a:r>
            <a:r>
              <a:rPr lang="en-IE" sz="3200" dirty="0"/>
              <a:t> canal de </a:t>
            </a:r>
            <a:r>
              <a:rPr lang="en-IE" sz="3200" dirty="0" err="1"/>
              <a:t>Youtube</a:t>
            </a:r>
            <a:r>
              <a:rPr lang="en-IE" sz="3200" dirty="0"/>
              <a:t> </a:t>
            </a:r>
            <a:r>
              <a:rPr lang="en-IE" sz="3200" dirty="0" err="1"/>
              <a:t>ofreciendo</a:t>
            </a:r>
            <a:r>
              <a:rPr lang="en-IE" sz="3200" dirty="0"/>
              <a:t> VALOR a la persona que </a:t>
            </a:r>
            <a:r>
              <a:rPr lang="en-IE" sz="3200" dirty="0" err="1"/>
              <a:t>potencialmente</a:t>
            </a:r>
            <a:r>
              <a:rPr lang="en-IE" sz="3200" dirty="0"/>
              <a:t> </a:t>
            </a:r>
            <a:r>
              <a:rPr lang="en-IE" sz="3200" dirty="0" err="1"/>
              <a:t>está</a:t>
            </a:r>
            <a:r>
              <a:rPr lang="en-IE" sz="3200" dirty="0"/>
              <a:t> </a:t>
            </a:r>
            <a:r>
              <a:rPr lang="en-IE" sz="3200" dirty="0" err="1"/>
              <a:t>buscando</a:t>
            </a:r>
            <a:r>
              <a:rPr lang="en-IE" sz="3200" dirty="0"/>
              <a:t> </a:t>
            </a:r>
            <a:r>
              <a:rPr lang="en-IE" sz="3200" dirty="0" err="1"/>
              <a:t>ayuda</a:t>
            </a:r>
            <a:r>
              <a:rPr lang="en-IE" sz="3200" dirty="0"/>
              <a:t> (</a:t>
            </a:r>
            <a:r>
              <a:rPr lang="en-IE" sz="3200" dirty="0" err="1"/>
              <a:t>habla</a:t>
            </a:r>
            <a:r>
              <a:rPr lang="en-IE" sz="3200" dirty="0"/>
              <a:t> del </a:t>
            </a:r>
            <a:r>
              <a:rPr lang="en-IE" sz="3200" dirty="0" err="1"/>
              <a:t>problema</a:t>
            </a:r>
            <a:r>
              <a:rPr lang="en-IE" sz="3200" dirty="0"/>
              <a:t> y </a:t>
            </a:r>
            <a:r>
              <a:rPr lang="en-IE" sz="3200" dirty="0" err="1"/>
              <a:t>haz</a:t>
            </a:r>
            <a:r>
              <a:rPr lang="en-IE" sz="3200" dirty="0"/>
              <a:t> </a:t>
            </a:r>
            <a:r>
              <a:rPr lang="en-IE" sz="3200" dirty="0" err="1"/>
              <a:t>ver</a:t>
            </a:r>
            <a:r>
              <a:rPr lang="en-IE" sz="3200" dirty="0"/>
              <a:t> que </a:t>
            </a:r>
            <a:r>
              <a:rPr lang="en-IE" sz="3200" dirty="0" err="1"/>
              <a:t>entiendes</a:t>
            </a:r>
            <a:r>
              <a:rPr lang="en-IE" sz="3200" dirty="0"/>
              <a:t> del </a:t>
            </a:r>
            <a:r>
              <a:rPr lang="en-IE" sz="3200" dirty="0" err="1"/>
              <a:t>tema</a:t>
            </a:r>
            <a:r>
              <a:rPr lang="en-IE" sz="3200" dirty="0"/>
              <a:t> y que </a:t>
            </a:r>
            <a:r>
              <a:rPr lang="en-IE" sz="3200" dirty="0" err="1"/>
              <a:t>pueden</a:t>
            </a:r>
            <a:r>
              <a:rPr lang="en-IE" sz="3200" dirty="0"/>
              <a:t> </a:t>
            </a:r>
            <a:r>
              <a:rPr lang="en-IE" sz="3200" dirty="0" err="1"/>
              <a:t>confiar</a:t>
            </a:r>
            <a:r>
              <a:rPr lang="en-IE" sz="3200" dirty="0"/>
              <a:t> </a:t>
            </a:r>
            <a:r>
              <a:rPr lang="en-IE" sz="3200" dirty="0" err="1"/>
              <a:t>en</a:t>
            </a:r>
            <a:r>
              <a:rPr lang="en-IE" sz="3200" dirty="0"/>
              <a:t> </a:t>
            </a:r>
            <a:r>
              <a:rPr lang="en-IE" sz="3200" dirty="0" err="1"/>
              <a:t>tí</a:t>
            </a:r>
            <a:r>
              <a:rPr lang="en-IE" sz="3200" dirty="0"/>
              <a:t>)</a:t>
            </a:r>
          </a:p>
        </p:txBody>
      </p:sp>
      <p:pic>
        <p:nvPicPr>
          <p:cNvPr id="3" name="Picture 2">
            <a:extLst>
              <a:ext uri="{FF2B5EF4-FFF2-40B4-BE49-F238E27FC236}">
                <a16:creationId xmlns:a16="http://schemas.microsoft.com/office/drawing/2014/main" id="{33F89A2D-5974-48A7-A7CD-4DBAF0C1AA8F}"/>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016029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09A2-A2C4-433B-980C-3D886AC1CCAD}"/>
              </a:ext>
            </a:extLst>
          </p:cNvPr>
          <p:cNvSpPr>
            <a:spLocks noGrp="1"/>
          </p:cNvSpPr>
          <p:nvPr>
            <p:ph type="title"/>
          </p:nvPr>
        </p:nvSpPr>
        <p:spPr>
          <a:xfrm>
            <a:off x="831850" y="2153874"/>
            <a:ext cx="10515600" cy="2852737"/>
          </a:xfrm>
        </p:spPr>
        <p:txBody>
          <a:bodyPr/>
          <a:lstStyle/>
          <a:p>
            <a:r>
              <a:rPr lang="en-IE" sz="3600" dirty="0"/>
              <a:t>TU PRIMER TRABAJO AHORA ES:</a:t>
            </a:r>
            <a:br>
              <a:rPr lang="en-IE" sz="3600" dirty="0"/>
            </a:br>
            <a:br>
              <a:rPr lang="en-IE" sz="3600" dirty="0"/>
            </a:br>
            <a:r>
              <a:rPr lang="en-IE" sz="3600" dirty="0"/>
              <a:t>PASO 1:INVESTIGA Y ELIGE UN PROBLEMA DE ESPECIALIZACIÓN:</a:t>
            </a:r>
            <a:br>
              <a:rPr lang="en-IE" sz="3600" dirty="0"/>
            </a:br>
            <a:br>
              <a:rPr lang="en-IE" sz="3600" dirty="0"/>
            </a:br>
            <a:r>
              <a:rPr lang="en-IE" sz="3600" dirty="0"/>
              <a:t>Toma nota, </a:t>
            </a:r>
            <a:r>
              <a:rPr lang="en-IE" sz="3600" dirty="0" err="1"/>
              <a:t>crea</a:t>
            </a:r>
            <a:r>
              <a:rPr lang="en-IE" sz="3600" dirty="0"/>
              <a:t> </a:t>
            </a:r>
            <a:r>
              <a:rPr lang="en-IE" sz="3600" dirty="0" err="1"/>
              <a:t>resúmenes</a:t>
            </a:r>
            <a:r>
              <a:rPr lang="en-IE" sz="3600" dirty="0"/>
              <a:t>, </a:t>
            </a:r>
            <a:r>
              <a:rPr lang="en-IE" sz="3600" dirty="0" err="1"/>
              <a:t>incluye</a:t>
            </a:r>
            <a:r>
              <a:rPr lang="en-IE" sz="3600" dirty="0"/>
              <a:t> </a:t>
            </a:r>
            <a:r>
              <a:rPr lang="en-IE" sz="3600" dirty="0" err="1"/>
              <a:t>tu</a:t>
            </a:r>
            <a:r>
              <a:rPr lang="en-IE" sz="3600" dirty="0"/>
              <a:t> </a:t>
            </a:r>
            <a:r>
              <a:rPr lang="en-IE" sz="3600" dirty="0" err="1"/>
              <a:t>experiencia</a:t>
            </a:r>
            <a:r>
              <a:rPr lang="en-IE" sz="3600" dirty="0"/>
              <a:t> de </a:t>
            </a:r>
            <a:r>
              <a:rPr lang="en-IE" sz="3600" dirty="0" err="1"/>
              <a:t>vida</a:t>
            </a:r>
            <a:r>
              <a:rPr lang="en-IE" sz="3600" dirty="0"/>
              <a:t>, lee </a:t>
            </a:r>
            <a:r>
              <a:rPr lang="en-IE" sz="3600" dirty="0" err="1"/>
              <a:t>libros</a:t>
            </a:r>
            <a:r>
              <a:rPr lang="en-IE" sz="3600" dirty="0"/>
              <a:t>, videos de </a:t>
            </a:r>
            <a:r>
              <a:rPr lang="en-IE" sz="3600" dirty="0" err="1"/>
              <a:t>youtube</a:t>
            </a:r>
            <a:r>
              <a:rPr lang="en-IE" sz="3600" dirty="0"/>
              <a:t>, lee </a:t>
            </a:r>
            <a:r>
              <a:rPr lang="en-IE" sz="3600" dirty="0" err="1"/>
              <a:t>comentarios</a:t>
            </a:r>
            <a:r>
              <a:rPr lang="en-IE" sz="3600" dirty="0"/>
              <a:t> </a:t>
            </a:r>
            <a:r>
              <a:rPr lang="en-IE" sz="3600" dirty="0" err="1"/>
              <a:t>en</a:t>
            </a:r>
            <a:r>
              <a:rPr lang="en-IE" sz="3600" dirty="0"/>
              <a:t> </a:t>
            </a:r>
            <a:r>
              <a:rPr lang="en-IE" sz="3600" dirty="0" err="1"/>
              <a:t>grupos</a:t>
            </a:r>
            <a:r>
              <a:rPr lang="en-IE" sz="3600" dirty="0"/>
              <a:t> de </a:t>
            </a:r>
            <a:r>
              <a:rPr lang="en-IE" sz="3600" dirty="0" err="1"/>
              <a:t>ayuda</a:t>
            </a:r>
            <a:r>
              <a:rPr lang="en-IE" sz="3600" dirty="0"/>
              <a:t> de FB, lee </a:t>
            </a:r>
            <a:r>
              <a:rPr lang="en-IE" sz="3600" dirty="0" err="1"/>
              <a:t>comentarios</a:t>
            </a:r>
            <a:r>
              <a:rPr lang="en-IE" sz="3600" dirty="0"/>
              <a:t> </a:t>
            </a:r>
            <a:r>
              <a:rPr lang="en-IE" sz="3600" dirty="0" err="1"/>
              <a:t>Youtube</a:t>
            </a:r>
            <a:r>
              <a:rPr lang="en-IE" sz="3600" dirty="0"/>
              <a:t>/Amazon…y </a:t>
            </a:r>
            <a:r>
              <a:rPr lang="en-IE" sz="3600" dirty="0" err="1"/>
              <a:t>empieza</a:t>
            </a:r>
            <a:r>
              <a:rPr lang="en-IE" sz="3600" dirty="0"/>
              <a:t> a </a:t>
            </a:r>
            <a:r>
              <a:rPr lang="en-IE" sz="3600" dirty="0" err="1"/>
              <a:t>educar</a:t>
            </a:r>
            <a:r>
              <a:rPr lang="en-IE" sz="3600" dirty="0"/>
              <a:t> a las personas que </a:t>
            </a:r>
            <a:r>
              <a:rPr lang="en-IE" sz="3600" dirty="0" err="1"/>
              <a:t>tienen</a:t>
            </a:r>
            <a:r>
              <a:rPr lang="en-IE" sz="3600" dirty="0"/>
              <a:t> ese </a:t>
            </a:r>
            <a:r>
              <a:rPr lang="en-IE" sz="3600" dirty="0" err="1"/>
              <a:t>problema</a:t>
            </a:r>
            <a:r>
              <a:rPr lang="en-IE" sz="3600" dirty="0"/>
              <a:t> para que </a:t>
            </a:r>
            <a:r>
              <a:rPr lang="en-IE" sz="3600" dirty="0" err="1"/>
              <a:t>te</a:t>
            </a:r>
            <a:r>
              <a:rPr lang="en-IE" sz="3600" dirty="0"/>
              <a:t> </a:t>
            </a:r>
            <a:r>
              <a:rPr lang="en-IE" sz="3600" dirty="0" err="1"/>
              <a:t>perciban</a:t>
            </a:r>
            <a:r>
              <a:rPr lang="en-IE" sz="3600" dirty="0"/>
              <a:t> </a:t>
            </a:r>
            <a:r>
              <a:rPr lang="en-IE" sz="3600" dirty="0" err="1"/>
              <a:t>como</a:t>
            </a:r>
            <a:r>
              <a:rPr lang="en-IE" sz="3600" dirty="0"/>
              <a:t> </a:t>
            </a:r>
            <a:r>
              <a:rPr lang="en-IE" sz="3600" dirty="0" err="1"/>
              <a:t>especialista</a:t>
            </a:r>
            <a:r>
              <a:rPr lang="en-IE" sz="3600" dirty="0"/>
              <a:t> y </a:t>
            </a:r>
            <a:r>
              <a:rPr lang="en-IE" sz="3600" dirty="0" err="1"/>
              <a:t>pasen</a:t>
            </a:r>
            <a:r>
              <a:rPr lang="en-IE" sz="3600" dirty="0"/>
              <a:t> a la </a:t>
            </a:r>
            <a:r>
              <a:rPr lang="en-IE" sz="3600" dirty="0" err="1"/>
              <a:t>acción</a:t>
            </a:r>
            <a:r>
              <a:rPr lang="en-IE" sz="3600" dirty="0"/>
              <a:t> de </a:t>
            </a:r>
            <a:r>
              <a:rPr lang="en-IE" sz="3600" dirty="0" err="1"/>
              <a:t>preguntarte</a:t>
            </a:r>
            <a:r>
              <a:rPr lang="en-IE" sz="3600" dirty="0"/>
              <a:t> </a:t>
            </a:r>
            <a:r>
              <a:rPr lang="en-IE" sz="3600" dirty="0" err="1"/>
              <a:t>cómo</a:t>
            </a:r>
            <a:r>
              <a:rPr lang="en-IE" sz="3600" dirty="0"/>
              <a:t> les </a:t>
            </a:r>
            <a:r>
              <a:rPr lang="en-IE" sz="3600" dirty="0" err="1"/>
              <a:t>puedes</a:t>
            </a:r>
            <a:r>
              <a:rPr lang="en-IE" sz="3600" dirty="0"/>
              <a:t> </a:t>
            </a:r>
            <a:r>
              <a:rPr lang="en-IE" sz="3600" dirty="0" err="1"/>
              <a:t>ayudar</a:t>
            </a:r>
            <a:r>
              <a:rPr lang="en-IE" sz="3600" dirty="0"/>
              <a:t>. (</a:t>
            </a:r>
            <a:r>
              <a:rPr lang="en-IE" sz="3600" dirty="0" err="1"/>
              <a:t>ajusta</a:t>
            </a:r>
            <a:r>
              <a:rPr lang="en-IE" sz="3600" dirty="0"/>
              <a:t> </a:t>
            </a:r>
            <a:r>
              <a:rPr lang="en-IE" sz="3600" dirty="0" err="1"/>
              <a:t>tu</a:t>
            </a:r>
            <a:r>
              <a:rPr lang="en-IE" sz="3600" dirty="0"/>
              <a:t> </a:t>
            </a:r>
            <a:r>
              <a:rPr lang="en-IE" sz="3600" dirty="0" err="1"/>
              <a:t>calendario</a:t>
            </a:r>
            <a:r>
              <a:rPr lang="en-IE" sz="3600" dirty="0"/>
              <a:t>/calendly.com)</a:t>
            </a:r>
            <a:br>
              <a:rPr lang="en-IE" sz="3600" dirty="0"/>
            </a:br>
            <a:endParaRPr lang="en-IE" sz="3600" dirty="0"/>
          </a:p>
        </p:txBody>
      </p:sp>
      <p:pic>
        <p:nvPicPr>
          <p:cNvPr id="3" name="Picture 2">
            <a:extLst>
              <a:ext uri="{FF2B5EF4-FFF2-40B4-BE49-F238E27FC236}">
                <a16:creationId xmlns:a16="http://schemas.microsoft.com/office/drawing/2014/main" id="{C9C8ED01-0BC2-431A-9E65-9A9171E00189}"/>
              </a:ext>
            </a:extLst>
          </p:cNvPr>
          <p:cNvPicPr>
            <a:picLocks noChangeAspect="1"/>
          </p:cNvPicPr>
          <p:nvPr/>
        </p:nvPicPr>
        <p:blipFill>
          <a:blip r:embed="rId3"/>
          <a:stretch>
            <a:fillRect/>
          </a:stretch>
        </p:blipFill>
        <p:spPr>
          <a:xfrm>
            <a:off x="10961915" y="5747657"/>
            <a:ext cx="1110342" cy="1110342"/>
          </a:xfrm>
          <a:prstGeom prst="rect">
            <a:avLst/>
          </a:prstGeom>
        </p:spPr>
      </p:pic>
    </p:spTree>
    <p:extLst>
      <p:ext uri="{BB962C8B-B14F-4D97-AF65-F5344CB8AC3E}">
        <p14:creationId xmlns:p14="http://schemas.microsoft.com/office/powerpoint/2010/main" val="1944740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09A2-A2C4-433B-980C-3D886AC1CCAD}"/>
              </a:ext>
            </a:extLst>
          </p:cNvPr>
          <p:cNvSpPr>
            <a:spLocks noGrp="1"/>
          </p:cNvSpPr>
          <p:nvPr>
            <p:ph type="title"/>
          </p:nvPr>
        </p:nvSpPr>
        <p:spPr>
          <a:xfrm>
            <a:off x="831850" y="1709738"/>
            <a:ext cx="10515600" cy="2852737"/>
          </a:xfrm>
        </p:spPr>
        <p:txBody>
          <a:bodyPr/>
          <a:lstStyle/>
          <a:p>
            <a:r>
              <a:rPr lang="en-IE" dirty="0"/>
              <a:t>GANA EXPERIENCIA TRABAJANDO UNO A UNO, Y LUEGO PARA LLEGAR A MÁS GENTE TRABAJA CON GRUPOS:</a:t>
            </a:r>
            <a:br>
              <a:rPr lang="en-IE" dirty="0"/>
            </a:br>
            <a:br>
              <a:rPr lang="en-IE" dirty="0"/>
            </a:br>
            <a:r>
              <a:rPr lang="en-IE" dirty="0" err="1"/>
              <a:t>Otras</a:t>
            </a:r>
            <a:r>
              <a:rPr lang="en-IE" dirty="0"/>
              <a:t> </a:t>
            </a:r>
            <a:r>
              <a:rPr lang="en-IE" dirty="0" err="1"/>
              <a:t>opciones</a:t>
            </a:r>
            <a:r>
              <a:rPr lang="en-IE" dirty="0"/>
              <a:t> </a:t>
            </a:r>
            <a:r>
              <a:rPr lang="en-IE" dirty="0" err="1"/>
              <a:t>más</a:t>
            </a:r>
            <a:r>
              <a:rPr lang="en-IE" dirty="0"/>
              <a:t> </a:t>
            </a:r>
            <a:r>
              <a:rPr lang="en-IE" dirty="0" err="1"/>
              <a:t>avanzadas</a:t>
            </a:r>
            <a:r>
              <a:rPr lang="en-IE" dirty="0"/>
              <a:t> </a:t>
            </a:r>
            <a:r>
              <a:rPr lang="en-IE" dirty="0" err="1"/>
              <a:t>cuando</a:t>
            </a:r>
            <a:r>
              <a:rPr lang="en-IE" dirty="0"/>
              <a:t> </a:t>
            </a:r>
            <a:r>
              <a:rPr lang="en-IE" dirty="0" err="1"/>
              <a:t>ya</a:t>
            </a:r>
            <a:r>
              <a:rPr lang="en-IE" dirty="0"/>
              <a:t> has </a:t>
            </a:r>
            <a:r>
              <a:rPr lang="en-IE" dirty="0" err="1"/>
              <a:t>realizado</a:t>
            </a:r>
            <a:r>
              <a:rPr lang="en-IE" dirty="0"/>
              <a:t> </a:t>
            </a:r>
            <a:r>
              <a:rPr lang="en-IE" dirty="0" err="1"/>
              <a:t>trabajo</a:t>
            </a:r>
            <a:r>
              <a:rPr lang="en-IE" dirty="0"/>
              <a:t> personal uno a uno, para </a:t>
            </a:r>
            <a:r>
              <a:rPr lang="en-IE" dirty="0" err="1"/>
              <a:t>poder</a:t>
            </a:r>
            <a:r>
              <a:rPr lang="en-IE" dirty="0"/>
              <a:t> </a:t>
            </a:r>
            <a:r>
              <a:rPr lang="en-IE" dirty="0" err="1"/>
              <a:t>llegar</a:t>
            </a:r>
            <a:r>
              <a:rPr lang="en-IE" dirty="0"/>
              <a:t> a </a:t>
            </a:r>
            <a:r>
              <a:rPr lang="en-IE" dirty="0" err="1"/>
              <a:t>más</a:t>
            </a:r>
            <a:r>
              <a:rPr lang="en-IE" dirty="0"/>
              <a:t> </a:t>
            </a:r>
            <a:r>
              <a:rPr lang="en-IE" dirty="0" err="1"/>
              <a:t>gente</a:t>
            </a:r>
            <a:endParaRPr lang="en-IE" dirty="0"/>
          </a:p>
        </p:txBody>
      </p:sp>
      <p:pic>
        <p:nvPicPr>
          <p:cNvPr id="3" name="Picture 2">
            <a:extLst>
              <a:ext uri="{FF2B5EF4-FFF2-40B4-BE49-F238E27FC236}">
                <a16:creationId xmlns:a16="http://schemas.microsoft.com/office/drawing/2014/main" id="{4B898DB2-F0EC-42EE-917A-E6760425138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970227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F07E-1528-4372-9EE0-CD389E9C1ACD}"/>
              </a:ext>
            </a:extLst>
          </p:cNvPr>
          <p:cNvSpPr>
            <a:spLocks noGrp="1"/>
          </p:cNvSpPr>
          <p:nvPr>
            <p:ph type="title"/>
          </p:nvPr>
        </p:nvSpPr>
        <p:spPr>
          <a:xfrm>
            <a:off x="838200" y="2441258"/>
            <a:ext cx="10515600" cy="2852737"/>
          </a:xfrm>
        </p:spPr>
        <p:txBody>
          <a:bodyPr/>
          <a:lstStyle/>
          <a:p>
            <a:r>
              <a:rPr lang="en-IE" sz="3600" dirty="0"/>
              <a:t>- </a:t>
            </a:r>
            <a:r>
              <a:rPr lang="en-IE" sz="3600" dirty="0" err="1"/>
              <a:t>Webinarios</a:t>
            </a:r>
            <a:br>
              <a:rPr lang="en-IE" sz="3600" dirty="0"/>
            </a:br>
            <a:r>
              <a:rPr lang="en-IE" sz="3600" dirty="0"/>
              <a:t>- </a:t>
            </a:r>
            <a:r>
              <a:rPr lang="en-IE" sz="3600" dirty="0" err="1"/>
              <a:t>Retos</a:t>
            </a:r>
            <a:r>
              <a:rPr lang="en-IE" sz="3600" dirty="0"/>
              <a:t> de 3- 5 días</a:t>
            </a:r>
            <a:br>
              <a:rPr lang="en-IE" sz="3600" dirty="0"/>
            </a:br>
            <a:r>
              <a:rPr lang="en-IE" sz="3600" dirty="0"/>
              <a:t>- </a:t>
            </a:r>
            <a:r>
              <a:rPr lang="en-IE" sz="3600" dirty="0" err="1"/>
              <a:t>Lanzamientos</a:t>
            </a:r>
            <a:br>
              <a:rPr lang="en-IE" sz="3600" dirty="0"/>
            </a:br>
            <a:r>
              <a:rPr lang="en-IE" sz="3600" dirty="0"/>
              <a:t>- </a:t>
            </a:r>
            <a:r>
              <a:rPr lang="en-IE" sz="3600" dirty="0" err="1"/>
              <a:t>Productos</a:t>
            </a:r>
            <a:r>
              <a:rPr lang="en-IE" sz="3600" dirty="0"/>
              <a:t> </a:t>
            </a:r>
            <a:r>
              <a:rPr lang="en-IE" sz="3600" dirty="0" err="1"/>
              <a:t>digitales</a:t>
            </a:r>
            <a:br>
              <a:rPr lang="en-IE" sz="3600" dirty="0"/>
            </a:br>
            <a:r>
              <a:rPr lang="en-IE" sz="3600" dirty="0"/>
              <a:t>- </a:t>
            </a:r>
            <a:r>
              <a:rPr lang="en-IE" sz="3600" dirty="0" err="1"/>
              <a:t>Eventos</a:t>
            </a:r>
            <a:r>
              <a:rPr lang="en-IE" sz="3600" dirty="0"/>
              <a:t> online y </a:t>
            </a:r>
            <a:r>
              <a:rPr lang="en-IE" sz="3600" dirty="0" err="1"/>
              <a:t>presenciales</a:t>
            </a:r>
            <a:br>
              <a:rPr lang="en-IE" sz="3600" dirty="0"/>
            </a:br>
            <a:r>
              <a:rPr lang="en-IE" sz="3600" dirty="0"/>
              <a:t>- Podcasts y funnels</a:t>
            </a:r>
            <a:br>
              <a:rPr lang="en-IE" sz="3600" dirty="0"/>
            </a:br>
            <a:r>
              <a:rPr lang="en-IE" sz="3600" dirty="0"/>
              <a:t>- </a:t>
            </a:r>
            <a:r>
              <a:rPr lang="en-IE" sz="3600" dirty="0" err="1"/>
              <a:t>Otras</a:t>
            </a:r>
            <a:r>
              <a:rPr lang="en-IE" sz="3600" dirty="0"/>
              <a:t> redes </a:t>
            </a:r>
            <a:r>
              <a:rPr lang="en-IE" sz="3600" dirty="0" err="1"/>
              <a:t>sociales</a:t>
            </a:r>
            <a:r>
              <a:rPr lang="en-IE" sz="3600" dirty="0"/>
              <a:t> </a:t>
            </a:r>
            <a:r>
              <a:rPr lang="en-IE" sz="3600" dirty="0" err="1"/>
              <a:t>en</a:t>
            </a:r>
            <a:r>
              <a:rPr lang="en-IE" sz="3600" dirty="0"/>
              <a:t> </a:t>
            </a:r>
            <a:r>
              <a:rPr lang="en-IE" sz="3600" dirty="0" err="1"/>
              <a:t>crecimiento</a:t>
            </a:r>
            <a:r>
              <a:rPr lang="en-IE" sz="3600" dirty="0"/>
              <a:t> (twitch, tik </a:t>
            </a:r>
            <a:r>
              <a:rPr lang="en-IE" sz="3600" dirty="0" err="1"/>
              <a:t>tok</a:t>
            </a:r>
            <a:r>
              <a:rPr lang="en-IE" sz="3600" dirty="0"/>
              <a:t>)</a:t>
            </a:r>
            <a:br>
              <a:rPr lang="en-IE" sz="3600" dirty="0"/>
            </a:br>
            <a:r>
              <a:rPr lang="en-IE" sz="3600" dirty="0"/>
              <a:t>- Landing page, </a:t>
            </a:r>
            <a:r>
              <a:rPr lang="en-IE" sz="3600" dirty="0" err="1"/>
              <a:t>fúneles</a:t>
            </a:r>
            <a:r>
              <a:rPr lang="en-IE" sz="3600" dirty="0"/>
              <a:t> (</a:t>
            </a:r>
            <a:r>
              <a:rPr lang="en-IE" sz="3600" dirty="0" err="1"/>
              <a:t>página</a:t>
            </a:r>
            <a:r>
              <a:rPr lang="en-IE" sz="3600" dirty="0"/>
              <a:t> de </a:t>
            </a:r>
            <a:r>
              <a:rPr lang="en-IE" sz="3600" dirty="0" err="1"/>
              <a:t>captura</a:t>
            </a:r>
            <a:r>
              <a:rPr lang="en-IE" sz="3600" dirty="0"/>
              <a:t> de emails)</a:t>
            </a:r>
          </a:p>
        </p:txBody>
      </p:sp>
      <p:pic>
        <p:nvPicPr>
          <p:cNvPr id="3" name="Picture 2">
            <a:extLst>
              <a:ext uri="{FF2B5EF4-FFF2-40B4-BE49-F238E27FC236}">
                <a16:creationId xmlns:a16="http://schemas.microsoft.com/office/drawing/2014/main" id="{C664FC0B-A5AE-4E81-8785-F862D28B4B4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472859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9000" b="-6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A22A-44F9-4CC0-8B02-1F14CB91FA8E}"/>
              </a:ext>
            </a:extLst>
          </p:cNvPr>
          <p:cNvSpPr>
            <a:spLocks noGrp="1"/>
          </p:cNvSpPr>
          <p:nvPr>
            <p:ph type="title"/>
          </p:nvPr>
        </p:nvSpPr>
        <p:spPr>
          <a:xfrm>
            <a:off x="831850" y="1709738"/>
            <a:ext cx="10515600" cy="2852737"/>
          </a:xfrm>
        </p:spPr>
        <p:txBody>
          <a:bodyPr/>
          <a:lstStyle/>
          <a:p>
            <a:r>
              <a:rPr lang="en-IE" dirty="0"/>
              <a:t>Tu </a:t>
            </a:r>
            <a:r>
              <a:rPr lang="en-IE" dirty="0" err="1"/>
              <a:t>Objetivo</a:t>
            </a:r>
            <a:r>
              <a:rPr lang="en-IE" dirty="0"/>
              <a:t>: </a:t>
            </a:r>
            <a:r>
              <a:rPr lang="en-IE" dirty="0" err="1"/>
              <a:t>Ayudar</a:t>
            </a:r>
            <a:r>
              <a:rPr lang="en-IE" dirty="0"/>
              <a:t> a una persona a </a:t>
            </a:r>
            <a:r>
              <a:rPr lang="en-IE" dirty="0" err="1"/>
              <a:t>ir</a:t>
            </a:r>
            <a:r>
              <a:rPr lang="en-IE" dirty="0"/>
              <a:t> del punto A (</a:t>
            </a:r>
            <a:r>
              <a:rPr lang="en-IE" dirty="0" err="1"/>
              <a:t>situación</a:t>
            </a:r>
            <a:r>
              <a:rPr lang="en-IE" dirty="0"/>
              <a:t> de </a:t>
            </a:r>
            <a:r>
              <a:rPr lang="en-IE" dirty="0" err="1"/>
              <a:t>dolor</a:t>
            </a:r>
            <a:r>
              <a:rPr lang="en-IE" dirty="0"/>
              <a:t> actual) al punto B (</a:t>
            </a:r>
            <a:r>
              <a:rPr lang="en-IE" dirty="0" err="1"/>
              <a:t>situación</a:t>
            </a:r>
            <a:r>
              <a:rPr lang="en-IE" dirty="0"/>
              <a:t> </a:t>
            </a:r>
            <a:r>
              <a:rPr lang="en-IE" dirty="0" err="1"/>
              <a:t>deseada</a:t>
            </a:r>
            <a:r>
              <a:rPr lang="en-IE" dirty="0"/>
              <a:t>)</a:t>
            </a:r>
          </a:p>
        </p:txBody>
      </p:sp>
      <p:pic>
        <p:nvPicPr>
          <p:cNvPr id="3" name="Picture 2">
            <a:extLst>
              <a:ext uri="{FF2B5EF4-FFF2-40B4-BE49-F238E27FC236}">
                <a16:creationId xmlns:a16="http://schemas.microsoft.com/office/drawing/2014/main" id="{B2AC6A05-E166-4A2D-97C0-E503F9CE3BF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24813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09A2-A2C4-433B-980C-3D886AC1CCAD}"/>
              </a:ext>
            </a:extLst>
          </p:cNvPr>
          <p:cNvSpPr>
            <a:spLocks noGrp="1"/>
          </p:cNvSpPr>
          <p:nvPr>
            <p:ph type="title"/>
          </p:nvPr>
        </p:nvSpPr>
        <p:spPr>
          <a:xfrm>
            <a:off x="831850" y="2153874"/>
            <a:ext cx="10515600" cy="2852737"/>
          </a:xfrm>
        </p:spPr>
        <p:txBody>
          <a:bodyPr/>
          <a:lstStyle/>
          <a:p>
            <a:r>
              <a:rPr lang="en-IE" sz="3600" dirty="0"/>
              <a:t>TE RECUERDO QUE TU PRIMER PASO AHORA ES:</a:t>
            </a:r>
            <a:br>
              <a:rPr lang="en-IE" sz="3600" dirty="0"/>
            </a:br>
            <a:br>
              <a:rPr lang="en-IE" sz="3600" dirty="0"/>
            </a:br>
            <a:r>
              <a:rPr lang="en-IE" sz="3600" dirty="0"/>
              <a:t>INVESTIGA Y ELIGE UN PROBLEMA DE ESPECIALIZACIÓN:</a:t>
            </a:r>
            <a:br>
              <a:rPr lang="en-IE" sz="3600" dirty="0"/>
            </a:br>
            <a:br>
              <a:rPr lang="en-IE" sz="3600" dirty="0"/>
            </a:br>
            <a:r>
              <a:rPr lang="en-IE" sz="3600" dirty="0"/>
              <a:t>Toma nota, </a:t>
            </a:r>
            <a:r>
              <a:rPr lang="en-IE" sz="3600" dirty="0" err="1"/>
              <a:t>crea</a:t>
            </a:r>
            <a:r>
              <a:rPr lang="en-IE" sz="3600" dirty="0"/>
              <a:t> </a:t>
            </a:r>
            <a:r>
              <a:rPr lang="en-IE" sz="3600" dirty="0" err="1"/>
              <a:t>resúmenes</a:t>
            </a:r>
            <a:r>
              <a:rPr lang="en-IE" sz="3600" dirty="0"/>
              <a:t>, </a:t>
            </a:r>
            <a:r>
              <a:rPr lang="en-IE" sz="3600" dirty="0" err="1"/>
              <a:t>incluye</a:t>
            </a:r>
            <a:r>
              <a:rPr lang="en-IE" sz="3600" dirty="0"/>
              <a:t> </a:t>
            </a:r>
            <a:r>
              <a:rPr lang="en-IE" sz="3600" dirty="0" err="1"/>
              <a:t>tu</a:t>
            </a:r>
            <a:r>
              <a:rPr lang="en-IE" sz="3600" dirty="0"/>
              <a:t> </a:t>
            </a:r>
            <a:r>
              <a:rPr lang="en-IE" sz="3600" dirty="0" err="1"/>
              <a:t>experiencia</a:t>
            </a:r>
            <a:r>
              <a:rPr lang="en-IE" sz="3600" dirty="0"/>
              <a:t> de </a:t>
            </a:r>
            <a:r>
              <a:rPr lang="en-IE" sz="3600" dirty="0" err="1"/>
              <a:t>vida</a:t>
            </a:r>
            <a:r>
              <a:rPr lang="en-IE" sz="3600" dirty="0"/>
              <a:t>, lee </a:t>
            </a:r>
            <a:r>
              <a:rPr lang="en-IE" sz="3600" dirty="0" err="1"/>
              <a:t>libros</a:t>
            </a:r>
            <a:r>
              <a:rPr lang="en-IE" sz="3600" dirty="0"/>
              <a:t>, videos de </a:t>
            </a:r>
            <a:r>
              <a:rPr lang="en-IE" sz="3600" dirty="0" err="1"/>
              <a:t>youtube</a:t>
            </a:r>
            <a:r>
              <a:rPr lang="en-IE" sz="3600" dirty="0"/>
              <a:t>, lee </a:t>
            </a:r>
            <a:r>
              <a:rPr lang="en-IE" sz="3600" dirty="0" err="1"/>
              <a:t>comentarios</a:t>
            </a:r>
            <a:r>
              <a:rPr lang="en-IE" sz="3600" dirty="0"/>
              <a:t> </a:t>
            </a:r>
            <a:r>
              <a:rPr lang="en-IE" sz="3600" dirty="0" err="1"/>
              <a:t>en</a:t>
            </a:r>
            <a:r>
              <a:rPr lang="en-IE" sz="3600" dirty="0"/>
              <a:t> </a:t>
            </a:r>
            <a:r>
              <a:rPr lang="en-IE" sz="3600" dirty="0" err="1"/>
              <a:t>grupos</a:t>
            </a:r>
            <a:r>
              <a:rPr lang="en-IE" sz="3600" dirty="0"/>
              <a:t> de </a:t>
            </a:r>
            <a:r>
              <a:rPr lang="en-IE" sz="3600" dirty="0" err="1"/>
              <a:t>ayuda</a:t>
            </a:r>
            <a:r>
              <a:rPr lang="en-IE" sz="3600" dirty="0"/>
              <a:t> de FB, lee </a:t>
            </a:r>
            <a:r>
              <a:rPr lang="en-IE" sz="3600" dirty="0" err="1"/>
              <a:t>comentarios</a:t>
            </a:r>
            <a:r>
              <a:rPr lang="en-IE" sz="3600" dirty="0"/>
              <a:t> </a:t>
            </a:r>
            <a:r>
              <a:rPr lang="en-IE" sz="3600" dirty="0" err="1"/>
              <a:t>Youtube</a:t>
            </a:r>
            <a:r>
              <a:rPr lang="en-IE" sz="3600" dirty="0"/>
              <a:t>/Amazon…y </a:t>
            </a:r>
            <a:r>
              <a:rPr lang="en-IE" sz="3600" dirty="0" err="1"/>
              <a:t>empieza</a:t>
            </a:r>
            <a:r>
              <a:rPr lang="en-IE" sz="3600" dirty="0"/>
              <a:t> a </a:t>
            </a:r>
            <a:r>
              <a:rPr lang="en-IE" sz="3600" dirty="0" err="1"/>
              <a:t>educar</a:t>
            </a:r>
            <a:r>
              <a:rPr lang="en-IE" sz="3600" dirty="0"/>
              <a:t> a las personas que </a:t>
            </a:r>
            <a:r>
              <a:rPr lang="en-IE" sz="3600" dirty="0" err="1"/>
              <a:t>tienen</a:t>
            </a:r>
            <a:r>
              <a:rPr lang="en-IE" sz="3600" dirty="0"/>
              <a:t> ese </a:t>
            </a:r>
            <a:r>
              <a:rPr lang="en-IE" sz="3600" dirty="0" err="1"/>
              <a:t>problema</a:t>
            </a:r>
            <a:r>
              <a:rPr lang="en-IE" sz="3600" dirty="0"/>
              <a:t> para que </a:t>
            </a:r>
            <a:r>
              <a:rPr lang="en-IE" sz="3600" dirty="0" err="1"/>
              <a:t>te</a:t>
            </a:r>
            <a:r>
              <a:rPr lang="en-IE" sz="3600" dirty="0"/>
              <a:t> </a:t>
            </a:r>
            <a:r>
              <a:rPr lang="en-IE" sz="3600" dirty="0" err="1"/>
              <a:t>perciban</a:t>
            </a:r>
            <a:r>
              <a:rPr lang="en-IE" sz="3600" dirty="0"/>
              <a:t> </a:t>
            </a:r>
            <a:r>
              <a:rPr lang="en-IE" sz="3600" dirty="0" err="1"/>
              <a:t>como</a:t>
            </a:r>
            <a:r>
              <a:rPr lang="en-IE" sz="3600" dirty="0"/>
              <a:t> </a:t>
            </a:r>
            <a:r>
              <a:rPr lang="en-IE" sz="3600" dirty="0" err="1"/>
              <a:t>especialista</a:t>
            </a:r>
            <a:r>
              <a:rPr lang="en-IE" sz="3600" dirty="0"/>
              <a:t> y </a:t>
            </a:r>
            <a:r>
              <a:rPr lang="en-IE" sz="3600" dirty="0" err="1"/>
              <a:t>pasen</a:t>
            </a:r>
            <a:r>
              <a:rPr lang="en-IE" sz="3600" dirty="0"/>
              <a:t> a la </a:t>
            </a:r>
            <a:r>
              <a:rPr lang="en-IE" sz="3600" dirty="0" err="1"/>
              <a:t>acción</a:t>
            </a:r>
            <a:r>
              <a:rPr lang="en-IE" sz="3600" dirty="0"/>
              <a:t> de </a:t>
            </a:r>
            <a:r>
              <a:rPr lang="en-IE" sz="3600" dirty="0" err="1"/>
              <a:t>preguntarte</a:t>
            </a:r>
            <a:r>
              <a:rPr lang="en-IE" sz="3600" dirty="0"/>
              <a:t> </a:t>
            </a:r>
            <a:r>
              <a:rPr lang="en-IE" sz="3600" dirty="0" err="1"/>
              <a:t>cómo</a:t>
            </a:r>
            <a:r>
              <a:rPr lang="en-IE" sz="3600" dirty="0"/>
              <a:t> les </a:t>
            </a:r>
            <a:r>
              <a:rPr lang="en-IE" sz="3600" dirty="0" err="1"/>
              <a:t>puedes</a:t>
            </a:r>
            <a:r>
              <a:rPr lang="en-IE" sz="3600" dirty="0"/>
              <a:t> </a:t>
            </a:r>
            <a:r>
              <a:rPr lang="en-IE" sz="3600" dirty="0" err="1"/>
              <a:t>ayudar</a:t>
            </a:r>
            <a:r>
              <a:rPr lang="en-IE" sz="3600" dirty="0"/>
              <a:t>. (</a:t>
            </a:r>
            <a:r>
              <a:rPr lang="en-IE" sz="3600" dirty="0" err="1"/>
              <a:t>ajusta</a:t>
            </a:r>
            <a:r>
              <a:rPr lang="en-IE" sz="3600" dirty="0"/>
              <a:t> </a:t>
            </a:r>
            <a:r>
              <a:rPr lang="en-IE" sz="3600" dirty="0" err="1"/>
              <a:t>tu</a:t>
            </a:r>
            <a:r>
              <a:rPr lang="en-IE" sz="3600" dirty="0"/>
              <a:t> </a:t>
            </a:r>
            <a:r>
              <a:rPr lang="en-IE" sz="3600" dirty="0" err="1"/>
              <a:t>calendario</a:t>
            </a:r>
            <a:r>
              <a:rPr lang="en-IE" sz="3600" dirty="0"/>
              <a:t>/calendly.com)</a:t>
            </a:r>
            <a:br>
              <a:rPr lang="en-IE" sz="3600" dirty="0"/>
            </a:br>
            <a:endParaRPr lang="en-IE" sz="3600" dirty="0"/>
          </a:p>
        </p:txBody>
      </p:sp>
      <p:pic>
        <p:nvPicPr>
          <p:cNvPr id="3" name="Picture 2">
            <a:extLst>
              <a:ext uri="{FF2B5EF4-FFF2-40B4-BE49-F238E27FC236}">
                <a16:creationId xmlns:a16="http://schemas.microsoft.com/office/drawing/2014/main" id="{42EED32E-542C-490C-BF1F-F255B26ACB45}"/>
              </a:ext>
            </a:extLst>
          </p:cNvPr>
          <p:cNvPicPr>
            <a:picLocks noChangeAspect="1"/>
          </p:cNvPicPr>
          <p:nvPr/>
        </p:nvPicPr>
        <p:blipFill>
          <a:blip r:embed="rId3"/>
          <a:stretch>
            <a:fillRect/>
          </a:stretch>
        </p:blipFill>
        <p:spPr>
          <a:xfrm>
            <a:off x="11053355" y="5839097"/>
            <a:ext cx="1018902" cy="1018902"/>
          </a:xfrm>
          <a:prstGeom prst="rect">
            <a:avLst/>
          </a:prstGeom>
        </p:spPr>
      </p:pic>
    </p:spTree>
    <p:extLst>
      <p:ext uri="{BB962C8B-B14F-4D97-AF65-F5344CB8AC3E}">
        <p14:creationId xmlns:p14="http://schemas.microsoft.com/office/powerpoint/2010/main" val="710569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9000" b="-6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A22A-44F9-4CC0-8B02-1F14CB91FA8E}"/>
              </a:ext>
            </a:extLst>
          </p:cNvPr>
          <p:cNvSpPr>
            <a:spLocks noGrp="1"/>
          </p:cNvSpPr>
          <p:nvPr>
            <p:ph type="title"/>
          </p:nvPr>
        </p:nvSpPr>
        <p:spPr>
          <a:xfrm>
            <a:off x="831850" y="1709738"/>
            <a:ext cx="10515600" cy="2852737"/>
          </a:xfrm>
        </p:spPr>
        <p:txBody>
          <a:bodyPr/>
          <a:lstStyle/>
          <a:p>
            <a:r>
              <a:rPr lang="en-IE" dirty="0"/>
              <a:t>Punto A (</a:t>
            </a:r>
            <a:r>
              <a:rPr lang="en-IE" dirty="0" err="1"/>
              <a:t>situación</a:t>
            </a:r>
            <a:r>
              <a:rPr lang="en-IE" dirty="0"/>
              <a:t> de </a:t>
            </a:r>
            <a:r>
              <a:rPr lang="en-IE" dirty="0" err="1"/>
              <a:t>dolor</a:t>
            </a:r>
            <a:r>
              <a:rPr lang="en-IE" dirty="0"/>
              <a:t> actual = </a:t>
            </a:r>
            <a:r>
              <a:rPr lang="en-IE" dirty="0" err="1"/>
              <a:t>Miedos</a:t>
            </a:r>
            <a:r>
              <a:rPr lang="en-IE" dirty="0"/>
              <a:t> y </a:t>
            </a:r>
            <a:r>
              <a:rPr lang="en-IE" dirty="0" err="1"/>
              <a:t>frustraciones</a:t>
            </a:r>
            <a:r>
              <a:rPr lang="en-IE" dirty="0"/>
              <a:t> que </a:t>
            </a:r>
            <a:r>
              <a:rPr lang="en-IE" dirty="0" err="1"/>
              <a:t>tiene</a:t>
            </a:r>
            <a:r>
              <a:rPr lang="en-IE" dirty="0"/>
              <a:t> la persona. </a:t>
            </a:r>
            <a:r>
              <a:rPr lang="en-IE" dirty="0" err="1"/>
              <a:t>Síntomas</a:t>
            </a:r>
            <a:r>
              <a:rPr lang="en-IE" dirty="0"/>
              <a:t> del </a:t>
            </a:r>
            <a:r>
              <a:rPr lang="en-IE" dirty="0" err="1"/>
              <a:t>problema</a:t>
            </a:r>
            <a:r>
              <a:rPr lang="en-IE" dirty="0"/>
              <a:t> </a:t>
            </a:r>
            <a:r>
              <a:rPr lang="en-IE" dirty="0" err="1"/>
              <a:t>en</a:t>
            </a:r>
            <a:r>
              <a:rPr lang="en-IE" dirty="0"/>
              <a:t> </a:t>
            </a:r>
            <a:r>
              <a:rPr lang="en-IE" dirty="0" err="1"/>
              <a:t>su</a:t>
            </a:r>
            <a:r>
              <a:rPr lang="en-IE" dirty="0"/>
              <a:t> </a:t>
            </a:r>
            <a:r>
              <a:rPr lang="en-IE" dirty="0" err="1"/>
              <a:t>vida</a:t>
            </a:r>
            <a:r>
              <a:rPr lang="en-IE" dirty="0"/>
              <a:t> </a:t>
            </a:r>
            <a:r>
              <a:rPr lang="en-IE" dirty="0" err="1"/>
              <a:t>diaria</a:t>
            </a:r>
            <a:r>
              <a:rPr lang="en-IE" dirty="0"/>
              <a:t>)</a:t>
            </a:r>
            <a:br>
              <a:rPr lang="en-IE" dirty="0"/>
            </a:br>
            <a:r>
              <a:rPr lang="en-IE" dirty="0"/>
              <a:t> </a:t>
            </a:r>
            <a:br>
              <a:rPr lang="en-IE" dirty="0"/>
            </a:br>
            <a:r>
              <a:rPr lang="en-IE" dirty="0"/>
              <a:t>Punto B (</a:t>
            </a:r>
            <a:r>
              <a:rPr lang="en-IE" dirty="0" err="1"/>
              <a:t>situación</a:t>
            </a:r>
            <a:r>
              <a:rPr lang="en-IE" dirty="0"/>
              <a:t> </a:t>
            </a:r>
            <a:r>
              <a:rPr lang="en-IE" dirty="0" err="1"/>
              <a:t>deseada</a:t>
            </a:r>
            <a:r>
              <a:rPr lang="en-IE" dirty="0"/>
              <a:t>/placer) = Sue</a:t>
            </a:r>
            <a:r>
              <a:rPr lang="es-ES" dirty="0" err="1"/>
              <a:t>ños</a:t>
            </a:r>
            <a:r>
              <a:rPr lang="es-ES" dirty="0"/>
              <a:t> y deseos que le gustaría conseguir</a:t>
            </a:r>
            <a:endParaRPr lang="en-IE" dirty="0"/>
          </a:p>
        </p:txBody>
      </p:sp>
      <p:pic>
        <p:nvPicPr>
          <p:cNvPr id="4" name="Picture 3">
            <a:extLst>
              <a:ext uri="{FF2B5EF4-FFF2-40B4-BE49-F238E27FC236}">
                <a16:creationId xmlns:a16="http://schemas.microsoft.com/office/drawing/2014/main" id="{EA86ABF6-C504-4964-80E6-5ECB3B097EA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821561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A22A-44F9-4CC0-8B02-1F14CB91FA8E}"/>
              </a:ext>
            </a:extLst>
          </p:cNvPr>
          <p:cNvSpPr>
            <a:spLocks noGrp="1"/>
          </p:cNvSpPr>
          <p:nvPr>
            <p:ph type="title"/>
          </p:nvPr>
        </p:nvSpPr>
        <p:spPr>
          <a:xfrm>
            <a:off x="831850" y="1709738"/>
            <a:ext cx="10515600" cy="2852737"/>
          </a:xfrm>
        </p:spPr>
        <p:txBody>
          <a:bodyPr/>
          <a:lstStyle/>
          <a:p>
            <a:r>
              <a:rPr lang="es-ES" dirty="0"/>
              <a:t>¿</a:t>
            </a:r>
            <a:r>
              <a:rPr lang="en-IE" dirty="0"/>
              <a:t>Y </a:t>
            </a:r>
            <a:r>
              <a:rPr lang="en-IE" dirty="0" err="1"/>
              <a:t>cómo</a:t>
            </a:r>
            <a:r>
              <a:rPr lang="en-IE" dirty="0"/>
              <a:t> se </a:t>
            </a:r>
            <a:r>
              <a:rPr lang="en-IE" dirty="0" err="1"/>
              <a:t>hace</a:t>
            </a:r>
            <a:r>
              <a:rPr lang="en-IE" dirty="0"/>
              <a:t> </a:t>
            </a:r>
            <a:r>
              <a:rPr lang="en-IE" dirty="0" err="1"/>
              <a:t>esto</a:t>
            </a:r>
            <a:r>
              <a:rPr lang="en-IE" dirty="0"/>
              <a:t>?</a:t>
            </a:r>
          </a:p>
        </p:txBody>
      </p:sp>
      <p:pic>
        <p:nvPicPr>
          <p:cNvPr id="3" name="Picture 2">
            <a:extLst>
              <a:ext uri="{FF2B5EF4-FFF2-40B4-BE49-F238E27FC236}">
                <a16:creationId xmlns:a16="http://schemas.microsoft.com/office/drawing/2014/main" id="{5D3A7CF6-84F2-4C37-8DD9-C9861FD6A0B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565042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831850" y="1709738"/>
            <a:ext cx="10515600" cy="2852737"/>
          </a:xfrm>
        </p:spPr>
        <p:txBody>
          <a:bodyPr/>
          <a:lstStyle/>
          <a:p>
            <a:r>
              <a:rPr lang="en-IE" dirty="0"/>
              <a:t>ES DECIR, OFRECIENDO VALOR A LA PERSONA QUE ESTÁ BUSCANDO AYUDA:</a:t>
            </a:r>
            <a:br>
              <a:rPr lang="en-IE" dirty="0"/>
            </a:br>
            <a:br>
              <a:rPr lang="en-IE" dirty="0"/>
            </a:br>
            <a:r>
              <a:rPr lang="en-IE" dirty="0" err="1"/>
              <a:t>Entendiendo</a:t>
            </a:r>
            <a:r>
              <a:rPr lang="en-IE" dirty="0"/>
              <a:t> </a:t>
            </a:r>
            <a:r>
              <a:rPr lang="en-IE" dirty="0" err="1"/>
              <a:t>su</a:t>
            </a:r>
            <a:r>
              <a:rPr lang="en-IE" dirty="0"/>
              <a:t> “</a:t>
            </a:r>
            <a:r>
              <a:rPr lang="en-IE" dirty="0" err="1"/>
              <a:t>dolor</a:t>
            </a:r>
            <a:r>
              <a:rPr lang="en-IE" dirty="0"/>
              <a:t>” y </a:t>
            </a:r>
            <a:r>
              <a:rPr lang="en-IE" dirty="0" err="1"/>
              <a:t>hablando</a:t>
            </a:r>
            <a:r>
              <a:rPr lang="en-IE" dirty="0"/>
              <a:t> de las </a:t>
            </a:r>
            <a:r>
              <a:rPr lang="en-IE" dirty="0" err="1"/>
              <a:t>posibilidades</a:t>
            </a:r>
            <a:r>
              <a:rPr lang="en-IE" dirty="0"/>
              <a:t> que hay para </a:t>
            </a:r>
            <a:r>
              <a:rPr lang="en-IE" dirty="0" err="1"/>
              <a:t>cambiarlo</a:t>
            </a:r>
            <a:r>
              <a:rPr lang="en-IE" dirty="0"/>
              <a:t>.</a:t>
            </a:r>
            <a:br>
              <a:rPr lang="en-IE" dirty="0"/>
            </a:br>
            <a:br>
              <a:rPr lang="en-IE" dirty="0"/>
            </a:br>
            <a:endParaRPr lang="en-IE" dirty="0"/>
          </a:p>
        </p:txBody>
      </p:sp>
      <p:pic>
        <p:nvPicPr>
          <p:cNvPr id="3" name="Picture 2">
            <a:extLst>
              <a:ext uri="{FF2B5EF4-FFF2-40B4-BE49-F238E27FC236}">
                <a16:creationId xmlns:a16="http://schemas.microsoft.com/office/drawing/2014/main" id="{1FE2E8F5-D9FE-4E3B-A6AF-C5F0D104418E}"/>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931991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D9C6-2CDC-47F9-9FEB-72A0A7F05C9C}"/>
              </a:ext>
            </a:extLst>
          </p:cNvPr>
          <p:cNvSpPr>
            <a:spLocks noGrp="1"/>
          </p:cNvSpPr>
          <p:nvPr>
            <p:ph type="title"/>
          </p:nvPr>
        </p:nvSpPr>
        <p:spPr>
          <a:xfrm>
            <a:off x="981891" y="1842883"/>
            <a:ext cx="10515600" cy="2852737"/>
          </a:xfrm>
        </p:spPr>
        <p:txBody>
          <a:bodyPr/>
          <a:lstStyle/>
          <a:p>
            <a:br>
              <a:rPr lang="en-IE" dirty="0"/>
            </a:br>
            <a:br>
              <a:rPr lang="en-IE" dirty="0"/>
            </a:br>
            <a:r>
              <a:rPr lang="en-IE" dirty="0"/>
              <a:t>AYUDANDO, </a:t>
            </a:r>
            <a:r>
              <a:rPr lang="en-IE" dirty="0" err="1"/>
              <a:t>incluso</a:t>
            </a:r>
            <a:r>
              <a:rPr lang="en-IE" dirty="0"/>
              <a:t> </a:t>
            </a:r>
            <a:r>
              <a:rPr lang="en-IE" dirty="0" err="1"/>
              <a:t>si</a:t>
            </a:r>
            <a:r>
              <a:rPr lang="en-IE" dirty="0"/>
              <a:t> al final no </a:t>
            </a:r>
            <a:r>
              <a:rPr lang="en-IE" dirty="0" err="1"/>
              <a:t>contrata</a:t>
            </a:r>
            <a:r>
              <a:rPr lang="en-IE" dirty="0"/>
              <a:t> </a:t>
            </a:r>
            <a:r>
              <a:rPr lang="en-IE" dirty="0" err="1"/>
              <a:t>tus</a:t>
            </a:r>
            <a:r>
              <a:rPr lang="en-IE" dirty="0"/>
              <a:t> </a:t>
            </a:r>
            <a:r>
              <a:rPr lang="en-IE" dirty="0" err="1"/>
              <a:t>servicios</a:t>
            </a:r>
            <a:r>
              <a:rPr lang="en-IE" dirty="0"/>
              <a:t>.</a:t>
            </a:r>
            <a:br>
              <a:rPr lang="en-IE" dirty="0"/>
            </a:br>
            <a:br>
              <a:rPr lang="en-IE" dirty="0"/>
            </a:br>
            <a:r>
              <a:rPr lang="en-IE" dirty="0"/>
              <a:t>Primero </a:t>
            </a:r>
            <a:r>
              <a:rPr lang="en-IE" dirty="0" err="1"/>
              <a:t>damos</a:t>
            </a:r>
            <a:r>
              <a:rPr lang="en-IE" dirty="0"/>
              <a:t> y </a:t>
            </a:r>
            <a:r>
              <a:rPr lang="en-IE" dirty="0" err="1"/>
              <a:t>luego</a:t>
            </a:r>
            <a:r>
              <a:rPr lang="en-IE" dirty="0"/>
              <a:t> </a:t>
            </a:r>
            <a:r>
              <a:rPr lang="en-IE" dirty="0" err="1"/>
              <a:t>recibimos</a:t>
            </a:r>
            <a:r>
              <a:rPr lang="en-IE" dirty="0"/>
              <a:t> (no me </a:t>
            </a:r>
            <a:r>
              <a:rPr lang="en-IE" dirty="0" err="1"/>
              <a:t>refiero</a:t>
            </a:r>
            <a:r>
              <a:rPr lang="en-IE" dirty="0"/>
              <a:t> a </a:t>
            </a:r>
            <a:r>
              <a:rPr lang="en-IE" dirty="0" err="1"/>
              <a:t>sesiones</a:t>
            </a:r>
            <a:r>
              <a:rPr lang="en-IE" dirty="0"/>
              <a:t> </a:t>
            </a:r>
            <a:r>
              <a:rPr lang="en-IE" dirty="0" err="1"/>
              <a:t>gratuítas</a:t>
            </a:r>
            <a:r>
              <a:rPr lang="en-IE" dirty="0"/>
              <a:t>, </a:t>
            </a:r>
            <a:r>
              <a:rPr lang="en-IE" dirty="0" err="1"/>
              <a:t>sino</a:t>
            </a:r>
            <a:r>
              <a:rPr lang="en-IE" dirty="0"/>
              <a:t> a </a:t>
            </a:r>
            <a:r>
              <a:rPr lang="en-IE" dirty="0" err="1"/>
              <a:t>educarles</a:t>
            </a:r>
            <a:r>
              <a:rPr lang="en-IE" dirty="0"/>
              <a:t> a </a:t>
            </a:r>
            <a:r>
              <a:rPr lang="en-IE" dirty="0" err="1"/>
              <a:t>través</a:t>
            </a:r>
            <a:r>
              <a:rPr lang="en-IE" dirty="0"/>
              <a:t> de audios, videos, </a:t>
            </a:r>
            <a:r>
              <a:rPr lang="en-IE" dirty="0" err="1"/>
              <a:t>reportes</a:t>
            </a:r>
            <a:r>
              <a:rPr lang="en-IE" dirty="0"/>
              <a:t>, </a:t>
            </a:r>
            <a:r>
              <a:rPr lang="en-IE" dirty="0" err="1"/>
              <a:t>consejos</a:t>
            </a:r>
            <a:r>
              <a:rPr lang="en-IE" dirty="0"/>
              <a:t>, mini </a:t>
            </a:r>
            <a:r>
              <a:rPr lang="en-IE" dirty="0" err="1"/>
              <a:t>ebooks</a:t>
            </a:r>
            <a:r>
              <a:rPr lang="en-IE" dirty="0"/>
              <a:t>, </a:t>
            </a:r>
            <a:r>
              <a:rPr lang="en-IE" dirty="0" err="1"/>
              <a:t>historias</a:t>
            </a:r>
            <a:r>
              <a:rPr lang="en-IE" dirty="0"/>
              <a:t>, </a:t>
            </a:r>
            <a:r>
              <a:rPr lang="en-IE" dirty="0" err="1"/>
              <a:t>resumenes</a:t>
            </a:r>
            <a:r>
              <a:rPr lang="en-IE" dirty="0"/>
              <a:t> de </a:t>
            </a:r>
            <a:r>
              <a:rPr lang="en-IE" dirty="0" err="1"/>
              <a:t>libros</a:t>
            </a:r>
            <a:r>
              <a:rPr lang="en-IE" dirty="0"/>
              <a:t>, </a:t>
            </a:r>
            <a:r>
              <a:rPr lang="en-IE" dirty="0" err="1"/>
              <a:t>motivación</a:t>
            </a:r>
            <a:r>
              <a:rPr lang="en-IE" dirty="0"/>
              <a:t>…)</a:t>
            </a:r>
            <a:br>
              <a:rPr lang="en-IE" dirty="0"/>
            </a:br>
            <a:r>
              <a:rPr lang="en-IE" dirty="0"/>
              <a:t> </a:t>
            </a:r>
            <a:br>
              <a:rPr lang="en-IE" dirty="0"/>
            </a:br>
            <a:endParaRPr lang="en-IE" dirty="0"/>
          </a:p>
        </p:txBody>
      </p:sp>
      <p:pic>
        <p:nvPicPr>
          <p:cNvPr id="3" name="Picture 2">
            <a:extLst>
              <a:ext uri="{FF2B5EF4-FFF2-40B4-BE49-F238E27FC236}">
                <a16:creationId xmlns:a16="http://schemas.microsoft.com/office/drawing/2014/main" id="{95CA7AF1-8683-4BC4-B950-931AD3FE291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108650851"/>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15084</TotalTime>
  <Words>1955</Words>
  <Application>Microsoft Office PowerPoint</Application>
  <PresentationFormat>Widescreen</PresentationFormat>
  <Paragraphs>58</Paragraphs>
  <Slides>50</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Roboto</vt:lpstr>
      <vt:lpstr>Tema de Office</vt:lpstr>
      <vt:lpstr>PowerPoint Presentation</vt:lpstr>
      <vt:lpstr>Después de formarte, ¿cúal es tu siguiente paso si quieres vivir y trabajar como hipnoterapeuta?</vt:lpstr>
      <vt:lpstr> Eres un profesional que ofrece un servicio de ayuda por el que has pagado con tu tiempo, tu dinero y dedicación para formarte (para vivir necesitas que la gente te pague por tus servicios de ayuda, como cualquier otro servicio)  Busca un problema que tiene un grupo de personas, y ayuda a resolverlo  </vt:lpstr>
      <vt:lpstr>Si la gente que tiene un problema y está buscando ayuda, no sabe dónde estás y no te conoce, no podrán encontrarte.</vt:lpstr>
      <vt:lpstr>Tu Objetivo: Ayudar a una persona a ir del punto A (situación de dolor actual) al punto B (situación deseada)</vt:lpstr>
      <vt:lpstr>Punto A (situación de dolor actual = Miedos y frustraciones que tiene la persona. Síntomas del problema en su vida diaria)   Punto B (situación deseada/placer) = Sueños y deseos que le gustaría conseguir</vt:lpstr>
      <vt:lpstr>¿Y cómo se hace esto?</vt:lpstr>
      <vt:lpstr>ES DECIR, OFRECIENDO VALOR A LA PERSONA QUE ESTÁ BUSCANDO AYUDA:  Entendiendo su “dolor” y hablando de las posibilidades que hay para cambiarlo.  </vt:lpstr>
      <vt:lpstr>  AYUDANDO, incluso si al final no contrata tus servicios.  Primero damos y luego recibimos (no me refiero a sesiones gratuítas, sino a educarles a través de audios, videos, reportes, consejos, mini ebooks, historias, resumenes de libros, motivación…)   </vt:lpstr>
      <vt:lpstr>Ejercicio Práctico: Piensa en un problema personal actual en tu propia vida que tienes (salud, relaciones, profesión, dinero, hábitos, amor, familia, comportamiento…)</vt:lpstr>
      <vt:lpstr>RESPONDE A ESTAS PREGUNTAS:  1- Dolor-MIEDOS: ¿Qué es lo que  te da más miedo o más te preocupa que pueda suceder en el futuro si ese problema no cambia o empeora? </vt:lpstr>
      <vt:lpstr>  2- Dolor-FRUSTRACIONES: ¿Qué es lo que más te frustra ahora/ esta semana/ este mes de tener/sentir ese problema?  y ¿Cómo te está afectando este problema en tu vida? (es decir, ¿cúales son tus síntomas de este problema?)</vt:lpstr>
      <vt:lpstr>  3- Placer-SUEÑOS: ¿Qué es con lo que sueñas ser/conseguir en el medio-largo plazo (vida diferente)?  </vt:lpstr>
      <vt:lpstr>   4- Placer-DESEOS: ¿Qué es lo que más te motiva ahora mismo/corto plazo para cambiar ese problema?</vt:lpstr>
      <vt:lpstr>Otras Preguntas:  ¿Dónde puedes encontrar ayuda para resolver este problema?    </vt:lpstr>
      <vt:lpstr>  ¿Cómo puedes educarte y conocer más para poder resolver este problema?   </vt:lpstr>
      <vt:lpstr>  Haz una lista de 10 sitios dónde buscarias ( o estás buscando) información para resolver este problema (específicamente)   </vt:lpstr>
      <vt:lpstr>  Haz una lista de las preguntas que harías a internet para buscar información, conocer más o resolver ese problema. (Ej; Cómo dejar de pensar en comida todo el tiempo) </vt:lpstr>
      <vt:lpstr>ENTONCES, CUANDO TIENES UN PROBLEMA QUE TE MOLESTA MUCHO, TU OBJETIVO ES BUSCAR CÓMO RESOLVER ESE PROBLEMA DE FORMA ACTIVA   Para ello, piensas o respondes a las preguntas anteriores, consciente o subconscientemente</vt:lpstr>
      <vt:lpstr>Y TU OBJETIVO CÓMO “SOLUCIONADOR” (HIPNOTERAPEUTA) DE UN PROBLEMA ES:  PRIMERO, Averiguar la respuesta a las preguntas anteriores de tu cliente  </vt:lpstr>
      <vt:lpstr>4 PREGUNTAS PARA CONOCER A TU CLIENTE Y OFRECERLE VALOR PARA SOLUCIONAR SU PROBLEMA:  1- Dolor-MIEDOS: ¿Qué es lo que le da miedo que pueda suceder en el futuro si no cambia?  2- Dolor-FRUSTRACIONES: ¿Qué es lo que más frustra a tu cliente hoy/esta semana/mes de tener ese problema? (es decir, ¿cúales son sus síntomas de tener este problema?)</vt:lpstr>
      <vt:lpstr>  3- Placer-SUEÑOS: ¿Qué es con lo que sueña conseguir en el medio-largo plazo (vida diferente)?  4- Placer-DESEOS: ¿Qué es lo que más le motiva a tu cliente ahora mismo/corto plazo para cambiar?</vt:lpstr>
      <vt:lpstr>Y LUEGO….  </vt:lpstr>
      <vt:lpstr>  Educas A La Persona Que Tiene Ese Problema, Sobre Los Síntomas Que Tiene Y Ofreces Una Solución   (tu solución es tu ayuda mediante hipnoterapia, pero eso no es lo importante, porque ese es el vehículo. Lo importante es que la persona PERCIBA que le puedes ayudar a resolverlo)</vt:lpstr>
      <vt:lpstr>ENTONCES, TU OBJETIVO COMO “SOLUCIONADOR DEL PROBLEMA” ES:   Educar A La Persona Que Tiene Ese Problema, Sobre Los Síntomas Que Tiene Y Ofrecerle Una Solución</vt:lpstr>
      <vt:lpstr>Muestra y habla de todos los beneficios en su vida cuando consiga el resultado.  Responde a todas sus preguntas antes de que te las hagan.  Hazte un especialista en este area</vt:lpstr>
      <vt:lpstr>3 PASOS PARA EMPEZAR A SER PERCIBIDO COMO ESPECIALISTA Y CONSEGUIR CLIENTES DE PAGO</vt:lpstr>
      <vt:lpstr>PASO 1: Decide ahora quien es el tipo de persona a la que vas a ayudar y qué problema tiene (tu avatar, tu cliente ideal, tu nicho)</vt:lpstr>
      <vt:lpstr>1 servicio, 1 precio, 1 nicho de ayuda, 1 tipo de persona, 1 problema, 1 solución, 1 paquete</vt:lpstr>
      <vt:lpstr>Fórmula a tener en cuenta: “Ayudo a personas que tienen ( describe problema/dolor) a conseguir (describe solución/placer)” (habla el vocabulario de la persona que está buscando tu ayuda)</vt:lpstr>
      <vt:lpstr>Ejemplo: Ayudo a mujeres profesionales a dejar de fumar desde su casa sin ansiedad y sin engordar  Ayudo a mujeres que acaban de dar a luz a recuperar la figura que desean sin dietas estrictas y en 60 días  Ayudo a personas que sienten ansiedad por salir de casa a que recuperen su libertad, sin pastillas ni largos procesos</vt:lpstr>
      <vt:lpstr>Ayudo a emprendedores a superar la procrastinación sin necesidad de tener que estar pegado al reloj continuamente  Ayudo a mujeres profesionales que sufren compulsiones con la comida a retomar el control sin estrictas dietas  Trabajo con emprendedores de start-up para que mejoren su productividad y resultados, eliminando sus bloqueos y creencias limitantes</vt:lpstr>
      <vt:lpstr>“Trabajo con mujeres para que encuentren Felicidad, paz y retomen su vida después de haber estado en una relación tóxica y dañina”  “Ayudo a personas con ansiedad a remover aquello que parece haberse apoderado y superado en su vida sin tener que acudir a terapia grupal”  “Ayudo a mujeres que no pueden tener orgasmos a conseguir la vida sexual que realmente desean”  </vt:lpstr>
      <vt:lpstr>Temas principales: Salud, dinero, amor/relaciones, trabajo, deporte, empresa, propósito... </vt:lpstr>
      <vt:lpstr>¿CÓMO? Tu primer trabajo es el de investigación de mercado para descubrir el problema que vas a ayudar a solucionar</vt:lpstr>
      <vt:lpstr>DESPUÉS, empezarás a educar a tu potencial audiencia sobre los síntomas del problema que tienen respondiendo a sus preguntas como especialista en el tema  (videos mejor que posts)</vt:lpstr>
      <vt:lpstr>PASO 2: Utiliza tu página de Facebook personal (no la de negocio) para actualizar tu foto de perfil y portada, informando del problema que ayudas a solucionar (utiliza canva.com o fiverr.com para las creatividades)</vt:lpstr>
      <vt:lpstr>Ábrete tu canal de youtube y empieza a subir tus videos ahí (da igual la calidad del video, lo importante es empezar) </vt:lpstr>
      <vt:lpstr>Utiliza tu perfil de Instagram con tu nueva foto professional (Recomendación: Primero Facebook, luego Youtube y después Instagram) </vt:lpstr>
      <vt:lpstr>Si tus amigos y familiares quieren contactarte, lo harán por Whatsapp o teléfono (Utiliza las redes a tu favor y deja de perder el tiempo con temas que te quitan energía y tiempo)</vt:lpstr>
      <vt:lpstr>PASO 3- Empieza a educar a la gente de tu perfil de FB y en tu canal de Youtube (e Instagram si es posible también) ofreciendo VALOR a la persona que potencialmente está buscando ayuda (habla del problema y haz ver que entiendes del tema y que pueden confiar en tí)</vt:lpstr>
      <vt:lpstr>Mejor hecho que perfecto. Además, tienes que ir educando a la gente que te conoce sobre tu nueva identidad, pero sobre todo, ir educando a las personas que van a interesarse por cómo les puedes ayudar</vt:lpstr>
      <vt:lpstr>¿Cúales son las preguntas, preocupaciones, dudas que tienen las personas sobre su problema?</vt:lpstr>
      <vt:lpstr>Fórmula a tener en cuenta: “Ayudo a personas que tienen ( describe problema/dolor) a conseguir (describe solución/placer)” (habla el vocabulario de la persona que está buscando tu ayuda)</vt:lpstr>
      <vt:lpstr>Haz que la gente te perciba como un experto/a en solucionar un problema</vt:lpstr>
      <vt:lpstr>TE RECUERDO LOS 3 PASOS:  1- Decide 1 solo problema que vas a ayudar a solucionar  2- Utiliza tu página de Facebook personal (no la de negocio) para actualizar tu foto de perfil y banner informando del problema que ayudas a solucionar (utiliza canva.com o fiverr.com)  3- Empieza a educar a la gente de tu perfil de FB (Instagram si es possible también) y en tu canal de Youtube ofreciendo VALOR a la persona que potencialmente está buscando ayuda (habla del problema y haz ver que entiendes del tema y que pueden confiar en tí)</vt:lpstr>
      <vt:lpstr>TU PRIMER TRABAJO AHORA ES:  PASO 1:INVESTIGA Y ELIGE UN PROBLEMA DE ESPECIALIZACIÓN:  Toma nota, crea resúmenes, incluye tu experiencia de vida, lee libros, videos de youtube, lee comentarios en grupos de ayuda de FB, lee comentarios Youtube/Amazon…y empieza a educar a las personas que tienen ese problema para que te perciban como especialista y pasen a la acción de preguntarte cómo les puedes ayudar. (ajusta tu calendario/calendly.com) </vt:lpstr>
      <vt:lpstr>GANA EXPERIENCIA TRABAJANDO UNO A UNO, Y LUEGO PARA LLEGAR A MÁS GENTE TRABAJA CON GRUPOS:  Otras opciones más avanzadas cuando ya has realizado trabajo personal uno a uno, para poder llegar a más gente</vt:lpstr>
      <vt:lpstr>- Webinarios - Retos de 3- 5 días - Lanzamientos - Productos digitales - Eventos online y presenciales - Podcasts y funnels - Otras redes sociales en crecimiento (twitch, tik tok) - Landing page, fúneles (página de captura de emails)</vt:lpstr>
      <vt:lpstr>TE RECUERDO QUE TU PRIMER PASO AHORA ES:  INVESTIGA Y ELIGE UN PROBLEMA DE ESPECIALIZACIÓN:  Toma nota, crea resúmenes, incluye tu experiencia de vida, lee libros, videos de youtube, lee comentarios en grupos de ayuda de FB, lee comentarios Youtube/Amazon…y empieza a educar a las personas que tienen ese problema para que te perciban como especialista y pasen a la acción de preguntarte cómo les puedes ayudar. (ajusta tu calendario/calendly.com)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Lentijo Fernandez</dc:creator>
  <cp:lastModifiedBy>Ivan Lentijo Fernandez</cp:lastModifiedBy>
  <cp:revision>632</cp:revision>
  <cp:lastPrinted>2019-10-02T08:54:55Z</cp:lastPrinted>
  <dcterms:modified xsi:type="dcterms:W3CDTF">2022-04-22T18:57:09Z</dcterms:modified>
</cp:coreProperties>
</file>