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Lst>
  <p:notesMasterIdLst>
    <p:notesMasterId r:id="rId50"/>
  </p:notesMasterIdLst>
  <p:sldIdLst>
    <p:sldId id="257" r:id="rId2"/>
    <p:sldId id="639" r:id="rId3"/>
    <p:sldId id="816" r:id="rId4"/>
    <p:sldId id="840" r:id="rId5"/>
    <p:sldId id="810" r:id="rId6"/>
    <p:sldId id="812" r:id="rId7"/>
    <p:sldId id="813" r:id="rId8"/>
    <p:sldId id="814" r:id="rId9"/>
    <p:sldId id="819" r:id="rId10"/>
    <p:sldId id="820" r:id="rId11"/>
    <p:sldId id="821" r:id="rId12"/>
    <p:sldId id="822" r:id="rId13"/>
    <p:sldId id="823" r:id="rId14"/>
    <p:sldId id="824" r:id="rId15"/>
    <p:sldId id="825" r:id="rId16"/>
    <p:sldId id="828" r:id="rId17"/>
    <p:sldId id="831" r:id="rId18"/>
    <p:sldId id="857" r:id="rId19"/>
    <p:sldId id="841" r:id="rId20"/>
    <p:sldId id="853" r:id="rId21"/>
    <p:sldId id="854" r:id="rId22"/>
    <p:sldId id="855" r:id="rId23"/>
    <p:sldId id="832" r:id="rId24"/>
    <p:sldId id="833" r:id="rId25"/>
    <p:sldId id="834" r:id="rId26"/>
    <p:sldId id="842" r:id="rId27"/>
    <p:sldId id="837" r:id="rId28"/>
    <p:sldId id="838" r:id="rId29"/>
    <p:sldId id="839" r:id="rId30"/>
    <p:sldId id="835" r:id="rId31"/>
    <p:sldId id="836" r:id="rId32"/>
    <p:sldId id="830" r:id="rId33"/>
    <p:sldId id="826" r:id="rId34"/>
    <p:sldId id="858" r:id="rId35"/>
    <p:sldId id="827" r:id="rId36"/>
    <p:sldId id="817" r:id="rId37"/>
    <p:sldId id="815" r:id="rId38"/>
    <p:sldId id="848" r:id="rId39"/>
    <p:sldId id="860" r:id="rId40"/>
    <p:sldId id="844" r:id="rId41"/>
    <p:sldId id="850" r:id="rId42"/>
    <p:sldId id="851" r:id="rId43"/>
    <p:sldId id="852" r:id="rId44"/>
    <p:sldId id="846" r:id="rId45"/>
    <p:sldId id="845" r:id="rId46"/>
    <p:sldId id="862" r:id="rId47"/>
    <p:sldId id="863" r:id="rId48"/>
    <p:sldId id="864"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EF5952"/>
    <a:srgbClr val="116183"/>
    <a:srgbClr val="DD504A"/>
    <a:srgbClr val="CF4B44"/>
    <a:srgbClr val="72A628"/>
    <a:srgbClr val="1AB8E3"/>
    <a:srgbClr val="005070"/>
    <a:srgbClr val="86C9E0"/>
    <a:srgbClr val="7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66292" autoAdjust="0"/>
  </p:normalViewPr>
  <p:slideViewPr>
    <p:cSldViewPr snapToGrid="0" snapToObjects="1">
      <p:cViewPr varScale="1">
        <p:scale>
          <a:sx n="57" d="100"/>
          <a:sy n="57" d="100"/>
        </p:scale>
        <p:origin x="95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2825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25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2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469462"/>
            <a:ext cx="9485194" cy="1658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u="sng" dirty="0">
                <a:solidFill>
                  <a:schemeClr val="tx1"/>
                </a:solidFill>
                <a:latin typeface="Roboto" charset="0"/>
                <a:ea typeface="Roboto" charset="0"/>
                <a:cs typeface="Roboto" charset="0"/>
                <a:sym typeface="Roboto"/>
              </a:rPr>
              <a:t>MÓDULO</a:t>
            </a:r>
            <a:r>
              <a:rPr lang="en-US" sz="6000" b="1" i="0" u="sng" strike="noStrike" cap="none" dirty="0">
                <a:solidFill>
                  <a:schemeClr val="tx1"/>
                </a:solidFill>
                <a:latin typeface="Roboto" charset="0"/>
                <a:ea typeface="Roboto" charset="0"/>
                <a:cs typeface="Roboto" charset="0"/>
                <a:sym typeface="Roboto"/>
              </a:rPr>
              <a:t> 4</a:t>
            </a:r>
          </a:p>
          <a:p>
            <a:endParaRPr lang="en-US" sz="6000" b="1" u="sng" dirty="0">
              <a:solidFill>
                <a:schemeClr val="bg1"/>
              </a:solidFill>
              <a:latin typeface="Roboto" charset="0"/>
              <a:sym typeface="Roboto"/>
            </a:endParaRPr>
          </a:p>
          <a:p>
            <a:r>
              <a:rPr lang="en-IE" sz="4400" b="0" i="0" dirty="0">
                <a:solidFill>
                  <a:srgbClr val="000000"/>
                </a:solidFill>
                <a:effectLst/>
                <a:latin typeface="Roboto" panose="02000000000000000000" pitchFamily="2" charset="0"/>
                <a:ea typeface="Roboto" panose="02000000000000000000" pitchFamily="2" charset="0"/>
              </a:rPr>
              <a:t>REGRESIONES </a:t>
            </a:r>
          </a:p>
          <a:p>
            <a:r>
              <a:rPr lang="en-IE" sz="4400" b="0" i="0" dirty="0">
                <a:solidFill>
                  <a:srgbClr val="000000"/>
                </a:solidFill>
                <a:effectLst/>
                <a:latin typeface="Roboto" panose="02000000000000000000" pitchFamily="2" charset="0"/>
                <a:ea typeface="Roboto" panose="02000000000000000000" pitchFamily="2" charset="0"/>
              </a:rPr>
              <a:t>MULTILINEALES </a:t>
            </a:r>
          </a:p>
          <a:p>
            <a:r>
              <a:rPr lang="en-IE" sz="4400" b="0" i="0" dirty="0">
                <a:solidFill>
                  <a:srgbClr val="000000"/>
                </a:solidFill>
                <a:effectLst/>
                <a:latin typeface="Roboto" panose="02000000000000000000" pitchFamily="2" charset="0"/>
                <a:ea typeface="Roboto" panose="02000000000000000000" pitchFamily="2" charset="0"/>
              </a:rPr>
              <a:t>SEGURAS </a:t>
            </a:r>
          </a:p>
          <a:p>
            <a:endParaRPr lang="en-IE" sz="4400" b="0" i="0" dirty="0">
              <a:solidFill>
                <a:srgbClr val="000000"/>
              </a:solidFill>
              <a:effectLst/>
              <a:latin typeface="Roboto" panose="02000000000000000000" pitchFamily="2" charset="0"/>
              <a:ea typeface="Roboto" panose="02000000000000000000" pitchFamily="2" charset="0"/>
            </a:endParaRPr>
          </a:p>
          <a:p>
            <a:r>
              <a:rPr lang="en-IE" sz="3200" b="0" i="0" dirty="0">
                <a:solidFill>
                  <a:srgbClr val="000000"/>
                </a:solidFill>
                <a:effectLst/>
                <a:latin typeface="Roboto" panose="02000000000000000000" pitchFamily="2" charset="0"/>
                <a:ea typeface="Roboto" panose="02000000000000000000" pitchFamily="2" charset="0"/>
              </a:rPr>
              <a:t>(INCLUYENDO A VIDAS PASADAS)</a:t>
            </a:r>
            <a:endParaRPr lang="es-ES" sz="3200" dirty="0">
              <a:solidFill>
                <a:schemeClr val="tx1"/>
              </a:solidFill>
              <a:latin typeface="Roboto" panose="02000000000000000000" pitchFamily="2" charset="0"/>
              <a:ea typeface="Roboto" panose="02000000000000000000" pitchFamily="2" charset="0"/>
            </a:endParaRPr>
          </a:p>
          <a:p>
            <a:endParaRPr lang="es-ES" sz="4800" dirty="0">
              <a:solidFill>
                <a:schemeClr val="tx1"/>
              </a:solidFill>
              <a:latin typeface="Roboto"/>
            </a:endParaRPr>
          </a:p>
          <a:p>
            <a:pPr algn="ctr"/>
            <a:r>
              <a:rPr lang="es-ES" sz="1800" dirty="0">
                <a:solidFill>
                  <a:schemeClr val="tx1"/>
                </a:solidFill>
                <a:latin typeface="Roboto"/>
              </a:rPr>
              <a:t>CONFIDENCIAL Y EXCLUSIVO PARA MIEMBROS DEL DIPLOMA PROFESIONAL DE HIPNOSIS E HIPNOTERAPIA INTEGRATIVA</a:t>
            </a:r>
          </a:p>
          <a:p>
            <a:pPr algn="ctr"/>
            <a:endParaRPr lang="es-ES" sz="4000" dirty="0">
              <a:solidFill>
                <a:schemeClr val="tx1"/>
              </a:solidFill>
              <a:latin typeface="Roboto"/>
            </a:endParaRPr>
          </a:p>
          <a:p>
            <a:pPr algn="ctr"/>
            <a:endParaRPr lang="es-ES" sz="4000" dirty="0">
              <a:solidFill>
                <a:schemeClr val="tx1"/>
              </a:solidFill>
              <a:latin typeface="Roboto"/>
            </a:endParaRPr>
          </a:p>
          <a:p>
            <a:pPr marL="0" marR="0" lvl="0" indent="0" algn="ctr" rtl="0">
              <a:spcBef>
                <a:spcPts val="0"/>
              </a:spcBef>
              <a:spcAft>
                <a:spcPts val="0"/>
              </a:spcAft>
              <a:buNone/>
            </a:pPr>
            <a:endParaRPr sz="5400" b="1" dirty="0">
              <a:solidFill>
                <a:schemeClr val="tx1"/>
              </a:solidFill>
              <a:latin typeface="Roboto" pitchFamily="2" charset="0"/>
              <a:ea typeface="Roboto" pitchFamily="2" charset="0"/>
            </a:endParaRPr>
          </a:p>
        </p:txBody>
      </p:sp>
      <p:pic>
        <p:nvPicPr>
          <p:cNvPr id="4" name="Picture 3">
            <a:extLst>
              <a:ext uri="{FF2B5EF4-FFF2-40B4-BE49-F238E27FC236}">
                <a16:creationId xmlns:a16="http://schemas.microsoft.com/office/drawing/2014/main" id="{4D75E5FA-F060-4E39-8949-57CE573B019F}"/>
              </a:ext>
            </a:extLst>
          </p:cNvPr>
          <p:cNvPicPr>
            <a:picLocks noChangeAspect="1"/>
          </p:cNvPicPr>
          <p:nvPr/>
        </p:nvPicPr>
        <p:blipFill>
          <a:blip r:embed="rId4"/>
          <a:stretch>
            <a:fillRect/>
          </a:stretch>
        </p:blipFill>
        <p:spPr>
          <a:xfrm>
            <a:off x="10739846" y="5525588"/>
            <a:ext cx="1332411" cy="1332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a:latin typeface="Roboto"/>
              </a:rPr>
              <a:t>Casos: Culpa, </a:t>
            </a:r>
            <a:r>
              <a:rPr lang="en-IE" sz="4800" dirty="0" err="1">
                <a:latin typeface="Roboto"/>
              </a:rPr>
              <a:t>arrepentimiento</a:t>
            </a:r>
            <a:r>
              <a:rPr lang="en-IE" sz="4800" dirty="0">
                <a:latin typeface="Roboto"/>
              </a:rPr>
              <a:t>, tristeza, </a:t>
            </a:r>
            <a:r>
              <a:rPr lang="en-IE" sz="4800" dirty="0" err="1">
                <a:latin typeface="Roboto"/>
              </a:rPr>
              <a:t>enfado</a:t>
            </a:r>
            <a:r>
              <a:rPr lang="en-IE" sz="4800" dirty="0">
                <a:latin typeface="Roboto"/>
              </a:rPr>
              <a:t>, </a:t>
            </a:r>
            <a:r>
              <a:rPr lang="en-IE" sz="4800" dirty="0" err="1">
                <a:latin typeface="Roboto"/>
              </a:rPr>
              <a:t>ira</a:t>
            </a:r>
            <a:r>
              <a:rPr lang="en-IE" sz="4800" dirty="0">
                <a:latin typeface="Roboto"/>
              </a:rPr>
              <a:t>, trauma, </a:t>
            </a:r>
            <a:r>
              <a:rPr lang="en-IE" sz="4800" dirty="0" err="1">
                <a:latin typeface="Roboto"/>
              </a:rPr>
              <a:t>perdón</a:t>
            </a:r>
            <a:r>
              <a:rPr lang="en-IE" sz="4800" dirty="0">
                <a:latin typeface="Roboto"/>
              </a:rPr>
              <a:t>, </a:t>
            </a:r>
            <a:r>
              <a:rPr lang="en-IE" sz="4800" dirty="0" err="1">
                <a:latin typeface="Roboto"/>
              </a:rPr>
              <a:t>dolor</a:t>
            </a:r>
            <a:r>
              <a:rPr lang="en-IE" sz="4800" dirty="0">
                <a:latin typeface="Roboto"/>
              </a:rPr>
              <a:t> </a:t>
            </a:r>
            <a:r>
              <a:rPr lang="en-IE" sz="4800" dirty="0" err="1">
                <a:latin typeface="Roboto"/>
              </a:rPr>
              <a:t>emocional</a:t>
            </a:r>
            <a:r>
              <a:rPr lang="en-IE" sz="4800" dirty="0">
                <a:latin typeface="Roboto"/>
              </a:rPr>
              <a:t>, </a:t>
            </a:r>
            <a:r>
              <a:rPr lang="en-IE" sz="4800" dirty="0" err="1">
                <a:latin typeface="Roboto"/>
              </a:rPr>
              <a:t>fobias</a:t>
            </a:r>
            <a:r>
              <a:rPr lang="en-IE" sz="4800" dirty="0">
                <a:latin typeface="Roboto"/>
              </a:rPr>
              <a:t>, </a:t>
            </a:r>
            <a:r>
              <a:rPr lang="en-IE" sz="4800" dirty="0" err="1">
                <a:latin typeface="Roboto"/>
              </a:rPr>
              <a:t>ansiedad</a:t>
            </a:r>
            <a:r>
              <a:rPr lang="en-IE" sz="4800" dirty="0">
                <a:latin typeface="Roboto"/>
              </a:rPr>
              <a:t>, </a:t>
            </a:r>
            <a:r>
              <a:rPr lang="en-IE" sz="4800" dirty="0" err="1">
                <a:latin typeface="Roboto"/>
              </a:rPr>
              <a:t>otras</a:t>
            </a:r>
            <a:r>
              <a:rPr lang="en-IE" sz="4800" dirty="0">
                <a:latin typeface="Roboto"/>
              </a:rPr>
              <a:t> </a:t>
            </a:r>
            <a:r>
              <a:rPr lang="en-IE" sz="4800" dirty="0" err="1">
                <a:latin typeface="Roboto"/>
              </a:rPr>
              <a:t>emociones</a:t>
            </a:r>
            <a:r>
              <a:rPr lang="en-IE" sz="4800" dirty="0">
                <a:latin typeface="Roboto"/>
              </a:rPr>
              <a:t> no </a:t>
            </a:r>
            <a:r>
              <a:rPr lang="en-IE" sz="4800" dirty="0" err="1">
                <a:latin typeface="Roboto"/>
              </a:rPr>
              <a:t>resueltas</a:t>
            </a:r>
            <a:endParaRPr lang="en-IE" sz="4800" dirty="0">
              <a:latin typeface="Roboto"/>
            </a:endParaRPr>
          </a:p>
        </p:txBody>
      </p:sp>
      <p:pic>
        <p:nvPicPr>
          <p:cNvPr id="3" name="Picture 2">
            <a:extLst>
              <a:ext uri="{FF2B5EF4-FFF2-40B4-BE49-F238E27FC236}">
                <a16:creationId xmlns:a16="http://schemas.microsoft.com/office/drawing/2014/main" id="{83A67762-B8F1-4623-AFF8-DB762587EAE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33879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656291" y="2663327"/>
            <a:ext cx="10515600" cy="2852737"/>
          </a:xfrm>
        </p:spPr>
        <p:txBody>
          <a:bodyPr/>
          <a:lstStyle/>
          <a:p>
            <a:r>
              <a:rPr lang="en-IE" sz="3200" dirty="0">
                <a:latin typeface="Roboto"/>
              </a:rPr>
              <a:t>PROCEDIMIENTO:</a:t>
            </a:r>
            <a:br>
              <a:rPr lang="en-IE" sz="3200" dirty="0">
                <a:latin typeface="Roboto"/>
              </a:rPr>
            </a:br>
            <a:r>
              <a:rPr lang="en-IE" sz="3200" dirty="0">
                <a:latin typeface="Roboto"/>
              </a:rPr>
              <a:t>1- Antes de </a:t>
            </a:r>
            <a:r>
              <a:rPr lang="en-IE" sz="3200" dirty="0" err="1">
                <a:latin typeface="Roboto"/>
              </a:rPr>
              <a:t>comenzar</a:t>
            </a:r>
            <a:r>
              <a:rPr lang="en-IE" sz="3200" dirty="0">
                <a:latin typeface="Roboto"/>
              </a:rPr>
              <a:t> (</a:t>
            </a:r>
            <a:r>
              <a:rPr lang="en-IE" sz="3200" dirty="0" err="1">
                <a:latin typeface="Roboto"/>
              </a:rPr>
              <a:t>explicación</a:t>
            </a:r>
            <a:r>
              <a:rPr lang="en-IE" sz="3200" dirty="0">
                <a:latin typeface="Roboto"/>
              </a:rPr>
              <a:t> de la </a:t>
            </a:r>
            <a:r>
              <a:rPr lang="en-IE" sz="3200" dirty="0" err="1">
                <a:latin typeface="Roboto"/>
              </a:rPr>
              <a:t>memoria</a:t>
            </a:r>
            <a:r>
              <a:rPr lang="en-IE" sz="3200" dirty="0">
                <a:latin typeface="Roboto"/>
              </a:rPr>
              <a:t> y los </a:t>
            </a:r>
            <a:r>
              <a:rPr lang="en-IE" sz="3200" dirty="0" err="1">
                <a:latin typeface="Roboto"/>
              </a:rPr>
              <a:t>recuerdos</a:t>
            </a:r>
            <a:r>
              <a:rPr lang="en-IE" sz="3200" dirty="0">
                <a:latin typeface="Roboto"/>
              </a:rPr>
              <a:t>)</a:t>
            </a:r>
            <a:br>
              <a:rPr lang="en-IE" sz="3200" dirty="0">
                <a:latin typeface="Roboto"/>
              </a:rPr>
            </a:br>
            <a:r>
              <a:rPr lang="en-IE" sz="3200" dirty="0">
                <a:latin typeface="Roboto"/>
              </a:rPr>
              <a:t>2- </a:t>
            </a:r>
            <a:r>
              <a:rPr lang="en-IE" sz="3200" dirty="0" err="1">
                <a:latin typeface="Roboto"/>
              </a:rPr>
              <a:t>Inducción</a:t>
            </a:r>
            <a:r>
              <a:rPr lang="en-IE" sz="3200" dirty="0">
                <a:latin typeface="Roboto"/>
              </a:rPr>
              <a:t>/</a:t>
            </a:r>
            <a:r>
              <a:rPr lang="en-IE" sz="3200" dirty="0" err="1">
                <a:latin typeface="Roboto"/>
              </a:rPr>
              <a:t>profundización</a:t>
            </a:r>
            <a:r>
              <a:rPr lang="en-IE" sz="3200" dirty="0">
                <a:latin typeface="Roboto"/>
              </a:rPr>
              <a:t>/</a:t>
            </a:r>
            <a:r>
              <a:rPr lang="en-IE" sz="3200" dirty="0" err="1">
                <a:latin typeface="Roboto"/>
              </a:rPr>
              <a:t>lugar</a:t>
            </a:r>
            <a:r>
              <a:rPr lang="en-IE" sz="3200" dirty="0">
                <a:latin typeface="Roboto"/>
              </a:rPr>
              <a:t> </a:t>
            </a:r>
            <a:r>
              <a:rPr lang="en-IE" sz="3200" dirty="0" err="1">
                <a:latin typeface="Roboto"/>
              </a:rPr>
              <a:t>mágico</a:t>
            </a:r>
            <a:r>
              <a:rPr lang="en-IE" sz="3200" dirty="0">
                <a:latin typeface="Roboto"/>
              </a:rPr>
              <a:t>/</a:t>
            </a:r>
            <a:r>
              <a:rPr lang="en-IE" sz="3200" dirty="0" err="1">
                <a:latin typeface="Roboto"/>
              </a:rPr>
              <a:t>retos</a:t>
            </a:r>
            <a:r>
              <a:rPr lang="en-IE" sz="3200" dirty="0">
                <a:latin typeface="Roboto"/>
              </a:rPr>
              <a:t> </a:t>
            </a:r>
            <a:r>
              <a:rPr lang="en-IE" sz="3200" dirty="0" err="1">
                <a:latin typeface="Roboto"/>
              </a:rPr>
              <a:t>hipnóticos</a:t>
            </a:r>
            <a:br>
              <a:rPr lang="en-IE" sz="3200" dirty="0">
                <a:latin typeface="Roboto"/>
              </a:rPr>
            </a:br>
            <a:r>
              <a:rPr lang="en-IE" sz="3200" dirty="0">
                <a:latin typeface="Roboto"/>
              </a:rPr>
              <a:t>3-  </a:t>
            </a:r>
            <a:r>
              <a:rPr lang="en-IE" sz="3200" dirty="0" err="1">
                <a:latin typeface="Roboto"/>
              </a:rPr>
              <a:t>Descubrir</a:t>
            </a:r>
            <a:r>
              <a:rPr lang="en-IE" sz="3200" dirty="0">
                <a:latin typeface="Roboto"/>
              </a:rPr>
              <a:t> el </a:t>
            </a:r>
            <a:r>
              <a:rPr lang="en-IE" sz="3200" dirty="0" err="1">
                <a:latin typeface="Roboto"/>
              </a:rPr>
              <a:t>Evento</a:t>
            </a:r>
            <a:r>
              <a:rPr lang="en-IE" sz="3200" dirty="0">
                <a:latin typeface="Roboto"/>
              </a:rPr>
              <a:t> </a:t>
            </a:r>
            <a:r>
              <a:rPr lang="en-IE" sz="3200" dirty="0" err="1">
                <a:latin typeface="Roboto"/>
              </a:rPr>
              <a:t>Inicial</a:t>
            </a:r>
            <a:r>
              <a:rPr lang="en-IE" sz="3200" dirty="0">
                <a:latin typeface="Roboto"/>
              </a:rPr>
              <a:t> </a:t>
            </a:r>
            <a:r>
              <a:rPr lang="en-IE" sz="3200" dirty="0" err="1">
                <a:latin typeface="Roboto"/>
              </a:rPr>
              <a:t>Causante</a:t>
            </a:r>
            <a:r>
              <a:rPr lang="en-IE" sz="3200" dirty="0">
                <a:latin typeface="Roboto"/>
              </a:rPr>
              <a:t> (EIC) – (</a:t>
            </a:r>
            <a:r>
              <a:rPr lang="en-IE" sz="3200" dirty="0" err="1">
                <a:latin typeface="Roboto"/>
              </a:rPr>
              <a:t>técnica</a:t>
            </a:r>
            <a:r>
              <a:rPr lang="en-IE" sz="3200" dirty="0">
                <a:latin typeface="Roboto"/>
              </a:rPr>
              <a:t> del </a:t>
            </a:r>
            <a:r>
              <a:rPr lang="en-IE" sz="3200" dirty="0" err="1">
                <a:latin typeface="Roboto"/>
              </a:rPr>
              <a:t>puente</a:t>
            </a:r>
            <a:r>
              <a:rPr lang="en-IE" sz="3200" dirty="0">
                <a:latin typeface="Roboto"/>
              </a:rPr>
              <a:t> </a:t>
            </a:r>
            <a:r>
              <a:rPr lang="en-IE" sz="3200" dirty="0" err="1">
                <a:latin typeface="Roboto"/>
              </a:rPr>
              <a:t>afectivo</a:t>
            </a:r>
            <a:r>
              <a:rPr lang="en-IE" sz="3200" dirty="0">
                <a:latin typeface="Roboto"/>
              </a:rPr>
              <a:t>)</a:t>
            </a:r>
            <a:br>
              <a:rPr lang="en-IE" sz="3200" dirty="0">
                <a:latin typeface="Roboto"/>
              </a:rPr>
            </a:br>
            <a:r>
              <a:rPr lang="en-IE" sz="3200" dirty="0">
                <a:latin typeface="Roboto"/>
              </a:rPr>
              <a:t>4- </a:t>
            </a:r>
            <a:r>
              <a:rPr lang="en-IE" sz="3200" dirty="0" err="1">
                <a:latin typeface="Roboto"/>
              </a:rPr>
              <a:t>Purificación</a:t>
            </a:r>
            <a:r>
              <a:rPr lang="en-IE" sz="3200" dirty="0">
                <a:latin typeface="Roboto"/>
              </a:rPr>
              <a:t> de </a:t>
            </a:r>
            <a:r>
              <a:rPr lang="en-IE" sz="3200" dirty="0" err="1">
                <a:latin typeface="Roboto"/>
              </a:rPr>
              <a:t>eventos</a:t>
            </a:r>
            <a:r>
              <a:rPr lang="en-IE" sz="3200" dirty="0">
                <a:latin typeface="Roboto"/>
              </a:rPr>
              <a:t> </a:t>
            </a:r>
            <a:r>
              <a:rPr lang="en-IE" sz="3200" dirty="0" err="1">
                <a:latin typeface="Roboto"/>
              </a:rPr>
              <a:t>pasados</a:t>
            </a:r>
            <a:r>
              <a:rPr lang="en-IE" sz="3200" dirty="0">
                <a:latin typeface="Roboto"/>
              </a:rPr>
              <a:t> ( </a:t>
            </a:r>
            <a:r>
              <a:rPr lang="en-IE" sz="3200" dirty="0" err="1">
                <a:latin typeface="Roboto"/>
              </a:rPr>
              <a:t>técnica</a:t>
            </a:r>
            <a:r>
              <a:rPr lang="en-IE" sz="3200" dirty="0">
                <a:latin typeface="Roboto"/>
              </a:rPr>
              <a:t> del </a:t>
            </a:r>
            <a:r>
              <a:rPr lang="en-IE" sz="3200" dirty="0" err="1">
                <a:latin typeface="Roboto"/>
              </a:rPr>
              <a:t>niño</a:t>
            </a:r>
            <a:r>
              <a:rPr lang="en-IE" sz="3200" dirty="0">
                <a:latin typeface="Roboto"/>
              </a:rPr>
              <a:t> </a:t>
            </a:r>
            <a:r>
              <a:rPr lang="en-IE" sz="3200" dirty="0" err="1">
                <a:latin typeface="Roboto"/>
              </a:rPr>
              <a:t>informado</a:t>
            </a:r>
            <a:r>
              <a:rPr lang="en-IE" sz="3200" dirty="0">
                <a:latin typeface="Roboto"/>
              </a:rPr>
              <a:t>)</a:t>
            </a:r>
            <a:br>
              <a:rPr lang="en-IE" sz="3200" dirty="0">
                <a:latin typeface="Roboto"/>
              </a:rPr>
            </a:br>
            <a:r>
              <a:rPr lang="en-IE" sz="3200" dirty="0">
                <a:latin typeface="Roboto"/>
              </a:rPr>
              <a:t>5- Puente al </a:t>
            </a:r>
            <a:r>
              <a:rPr lang="en-IE" sz="3200" dirty="0" err="1">
                <a:latin typeface="Roboto"/>
              </a:rPr>
              <a:t>futuro</a:t>
            </a:r>
            <a:r>
              <a:rPr lang="en-IE" sz="3200" dirty="0">
                <a:latin typeface="Roboto"/>
              </a:rPr>
              <a:t> con </a:t>
            </a:r>
            <a:r>
              <a:rPr lang="en-IE" sz="3200" dirty="0" err="1">
                <a:latin typeface="Roboto"/>
              </a:rPr>
              <a:t>nuevos</a:t>
            </a:r>
            <a:r>
              <a:rPr lang="en-IE" sz="3200" dirty="0">
                <a:latin typeface="Roboto"/>
              </a:rPr>
              <a:t> </a:t>
            </a:r>
            <a:r>
              <a:rPr lang="en-IE" sz="3200" dirty="0" err="1">
                <a:latin typeface="Roboto"/>
              </a:rPr>
              <a:t>recursos</a:t>
            </a:r>
            <a:endParaRPr lang="en-IE" sz="3200" dirty="0">
              <a:latin typeface="Roboto"/>
            </a:endParaRPr>
          </a:p>
        </p:txBody>
      </p:sp>
      <p:pic>
        <p:nvPicPr>
          <p:cNvPr id="3" name="Picture 2">
            <a:extLst>
              <a:ext uri="{FF2B5EF4-FFF2-40B4-BE49-F238E27FC236}">
                <a16:creationId xmlns:a16="http://schemas.microsoft.com/office/drawing/2014/main" id="{2F1E5B9C-5116-40E9-AF3E-42D06912B3A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96435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714285" y="768350"/>
            <a:ext cx="10515600" cy="2852737"/>
          </a:xfrm>
        </p:spPr>
        <p:txBody>
          <a:bodyPr/>
          <a:lstStyle/>
          <a:p>
            <a:r>
              <a:rPr lang="en-IE" sz="4800" dirty="0">
                <a:latin typeface="Roboto"/>
              </a:rPr>
              <a:t>3- </a:t>
            </a:r>
            <a:r>
              <a:rPr lang="en-IE" sz="4800" dirty="0" err="1">
                <a:latin typeface="Roboto"/>
              </a:rPr>
              <a:t>Descubrir</a:t>
            </a:r>
            <a:r>
              <a:rPr lang="en-IE" sz="4800" dirty="0">
                <a:latin typeface="Roboto"/>
              </a:rPr>
              <a:t> el </a:t>
            </a:r>
            <a:r>
              <a:rPr lang="en-IE" sz="4800" dirty="0" err="1">
                <a:latin typeface="Roboto"/>
              </a:rPr>
              <a:t>Evento</a:t>
            </a:r>
            <a:r>
              <a:rPr lang="en-IE" sz="4800" dirty="0">
                <a:latin typeface="Roboto"/>
              </a:rPr>
              <a:t> </a:t>
            </a:r>
            <a:r>
              <a:rPr lang="en-IE" sz="4800" dirty="0" err="1">
                <a:latin typeface="Roboto"/>
              </a:rPr>
              <a:t>Inicial</a:t>
            </a:r>
            <a:r>
              <a:rPr lang="en-IE" sz="4800" dirty="0">
                <a:latin typeface="Roboto"/>
              </a:rPr>
              <a:t> </a:t>
            </a:r>
            <a:r>
              <a:rPr lang="en-IE" sz="4800" dirty="0" err="1">
                <a:latin typeface="Roboto"/>
              </a:rPr>
              <a:t>Causante</a:t>
            </a:r>
            <a:r>
              <a:rPr lang="en-IE" sz="4800" dirty="0">
                <a:latin typeface="Roboto"/>
              </a:rPr>
              <a:t> (</a:t>
            </a:r>
            <a:r>
              <a:rPr lang="en-IE" sz="4800" dirty="0" err="1">
                <a:latin typeface="Roboto"/>
              </a:rPr>
              <a:t>técnica</a:t>
            </a:r>
            <a:r>
              <a:rPr lang="en-IE" sz="4800" dirty="0">
                <a:latin typeface="Roboto"/>
              </a:rPr>
              <a:t> Puente </a:t>
            </a:r>
            <a:r>
              <a:rPr lang="en-IE" sz="4800" dirty="0" err="1">
                <a:latin typeface="Roboto"/>
              </a:rPr>
              <a:t>afectivo</a:t>
            </a:r>
            <a:r>
              <a:rPr lang="en-IE" sz="4800" dirty="0">
                <a:latin typeface="Roboto"/>
              </a:rPr>
              <a:t>)</a:t>
            </a:r>
          </a:p>
        </p:txBody>
      </p:sp>
      <p:sp>
        <p:nvSpPr>
          <p:cNvPr id="3" name="Text Placeholder 2">
            <a:extLst>
              <a:ext uri="{FF2B5EF4-FFF2-40B4-BE49-F238E27FC236}">
                <a16:creationId xmlns:a16="http://schemas.microsoft.com/office/drawing/2014/main" id="{1FC73E48-E707-4873-A1C1-34C71AF9074D}"/>
              </a:ext>
            </a:extLst>
          </p:cNvPr>
          <p:cNvSpPr>
            <a:spLocks noGrp="1"/>
          </p:cNvSpPr>
          <p:nvPr>
            <p:ph type="body" idx="1"/>
          </p:nvPr>
        </p:nvSpPr>
        <p:spPr>
          <a:xfrm>
            <a:off x="714285" y="3839369"/>
            <a:ext cx="10515600" cy="1500187"/>
          </a:xfrm>
        </p:spPr>
        <p:txBody>
          <a:bodyPr/>
          <a:lstStyle/>
          <a:p>
            <a:pPr marL="571500" indent="-342900">
              <a:buFontTx/>
              <a:buChar char="-"/>
            </a:pPr>
            <a:r>
              <a:rPr lang="en-IE" b="1" dirty="0" err="1">
                <a:solidFill>
                  <a:schemeClr val="tx1"/>
                </a:solidFill>
                <a:latin typeface="Roboto"/>
              </a:rPr>
              <a:t>Evocar</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 </a:t>
            </a:r>
            <a:r>
              <a:rPr lang="en-IE" b="1" dirty="0" err="1">
                <a:solidFill>
                  <a:schemeClr val="tx1"/>
                </a:solidFill>
                <a:latin typeface="Roboto"/>
              </a:rPr>
              <a:t>cambiar</a:t>
            </a:r>
            <a:r>
              <a:rPr lang="en-IE" b="1" dirty="0">
                <a:solidFill>
                  <a:schemeClr val="tx1"/>
                </a:solidFill>
                <a:latin typeface="Roboto"/>
              </a:rPr>
              <a:t> (</a:t>
            </a:r>
            <a:r>
              <a:rPr lang="es-ES" b="1" dirty="0">
                <a:solidFill>
                  <a:schemeClr val="tx1"/>
                </a:solidFill>
                <a:latin typeface="Roboto"/>
              </a:rPr>
              <a:t>¿</a:t>
            </a:r>
            <a:r>
              <a:rPr lang="en-IE" b="1" dirty="0" err="1">
                <a:solidFill>
                  <a:schemeClr val="tx1"/>
                </a:solidFill>
                <a:latin typeface="Roboto"/>
              </a:rPr>
              <a:t>dónde</a:t>
            </a:r>
            <a:r>
              <a:rPr lang="en-IE" b="1" dirty="0">
                <a:solidFill>
                  <a:schemeClr val="tx1"/>
                </a:solidFill>
                <a:latin typeface="Roboto"/>
              </a:rPr>
              <a:t> se </a:t>
            </a:r>
            <a:r>
              <a:rPr lang="en-IE" b="1" dirty="0" err="1">
                <a:solidFill>
                  <a:schemeClr val="tx1"/>
                </a:solidFill>
                <a:latin typeface="Roboto"/>
              </a:rPr>
              <a:t>siente</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el </a:t>
            </a:r>
            <a:r>
              <a:rPr lang="en-IE" b="1" dirty="0" err="1">
                <a:solidFill>
                  <a:schemeClr val="tx1"/>
                </a:solidFill>
                <a:latin typeface="Roboto"/>
              </a:rPr>
              <a:t>cuerpo</a:t>
            </a:r>
            <a:r>
              <a:rPr lang="en-IE" b="1" dirty="0">
                <a:solidFill>
                  <a:schemeClr val="tx1"/>
                </a:solidFill>
                <a:latin typeface="Roboto"/>
              </a:rPr>
              <a:t>?)</a:t>
            </a:r>
          </a:p>
          <a:p>
            <a:pPr marL="571500" indent="-342900">
              <a:buFontTx/>
              <a:buChar char="-"/>
            </a:pPr>
            <a:r>
              <a:rPr lang="en-IE" b="1" dirty="0" err="1">
                <a:solidFill>
                  <a:schemeClr val="tx1"/>
                </a:solidFill>
                <a:latin typeface="Roboto"/>
              </a:rPr>
              <a:t>Regresar</a:t>
            </a:r>
            <a:r>
              <a:rPr lang="en-IE" b="1" dirty="0">
                <a:solidFill>
                  <a:schemeClr val="tx1"/>
                </a:solidFill>
                <a:latin typeface="Roboto"/>
              </a:rPr>
              <a:t> a </a:t>
            </a:r>
            <a:r>
              <a:rPr lang="en-IE" b="1" dirty="0" err="1">
                <a:solidFill>
                  <a:schemeClr val="tx1"/>
                </a:solidFill>
                <a:latin typeface="Roboto"/>
              </a:rPr>
              <a:t>Eventos</a:t>
            </a:r>
            <a:r>
              <a:rPr lang="en-IE" b="1" dirty="0">
                <a:solidFill>
                  <a:schemeClr val="tx1"/>
                </a:solidFill>
                <a:latin typeface="Roboto"/>
              </a:rPr>
              <a:t> </a:t>
            </a:r>
            <a:r>
              <a:rPr lang="en-IE" b="1" dirty="0" err="1">
                <a:solidFill>
                  <a:schemeClr val="tx1"/>
                </a:solidFill>
                <a:latin typeface="Roboto"/>
              </a:rPr>
              <a:t>Pasados</a:t>
            </a:r>
            <a:r>
              <a:rPr lang="en-IE" b="1" dirty="0">
                <a:solidFill>
                  <a:schemeClr val="tx1"/>
                </a:solidFill>
                <a:latin typeface="Roboto"/>
              </a:rPr>
              <a:t> (EP) con </a:t>
            </a:r>
            <a:r>
              <a:rPr lang="en-IE" b="1" dirty="0" err="1">
                <a:solidFill>
                  <a:schemeClr val="tx1"/>
                </a:solidFill>
                <a:latin typeface="Roboto"/>
              </a:rPr>
              <a:t>esa</a:t>
            </a:r>
            <a:r>
              <a:rPr lang="en-IE" b="1" dirty="0">
                <a:solidFill>
                  <a:schemeClr val="tx1"/>
                </a:solidFill>
                <a:latin typeface="Roboto"/>
              </a:rPr>
              <a:t> </a:t>
            </a:r>
            <a:r>
              <a:rPr lang="en-IE" b="1" dirty="0" err="1">
                <a:solidFill>
                  <a:schemeClr val="tx1"/>
                </a:solidFill>
                <a:latin typeface="Roboto"/>
              </a:rPr>
              <a:t>emoción</a:t>
            </a:r>
            <a:endParaRPr lang="en-IE" b="1" dirty="0">
              <a:solidFill>
                <a:schemeClr val="tx1"/>
              </a:solidFill>
              <a:latin typeface="Roboto"/>
            </a:endParaRPr>
          </a:p>
          <a:p>
            <a:pPr marL="571500" indent="-342900">
              <a:buFontTx/>
              <a:buChar char="-"/>
            </a:pPr>
            <a:r>
              <a:rPr lang="en-IE" b="1" dirty="0" err="1">
                <a:solidFill>
                  <a:schemeClr val="tx1"/>
                </a:solidFill>
                <a:latin typeface="Roboto"/>
              </a:rPr>
              <a:t>Recoger</a:t>
            </a:r>
            <a:r>
              <a:rPr lang="en-IE" b="1" dirty="0">
                <a:solidFill>
                  <a:schemeClr val="tx1"/>
                </a:solidFill>
                <a:latin typeface="Roboto"/>
              </a:rPr>
              <a:t> breve </a:t>
            </a:r>
            <a:r>
              <a:rPr lang="en-IE" b="1" dirty="0" err="1">
                <a:solidFill>
                  <a:schemeClr val="tx1"/>
                </a:solidFill>
                <a:latin typeface="Roboto"/>
              </a:rPr>
              <a:t>información</a:t>
            </a:r>
            <a:r>
              <a:rPr lang="en-IE" b="1" dirty="0">
                <a:solidFill>
                  <a:schemeClr val="tx1"/>
                </a:solidFill>
                <a:latin typeface="Roboto"/>
              </a:rPr>
              <a:t> de </a:t>
            </a:r>
            <a:r>
              <a:rPr lang="en-IE" b="1" dirty="0" err="1">
                <a:solidFill>
                  <a:schemeClr val="tx1"/>
                </a:solidFill>
                <a:latin typeface="Roboto"/>
              </a:rPr>
              <a:t>eventos</a:t>
            </a:r>
            <a:r>
              <a:rPr lang="en-IE" b="1" dirty="0">
                <a:solidFill>
                  <a:schemeClr val="tx1"/>
                </a:solidFill>
                <a:latin typeface="Roboto"/>
              </a:rPr>
              <a:t> (</a:t>
            </a:r>
            <a:r>
              <a:rPr lang="en-IE" b="1" dirty="0" err="1">
                <a:solidFill>
                  <a:schemeClr val="tx1"/>
                </a:solidFill>
                <a:latin typeface="Roboto"/>
              </a:rPr>
              <a:t>si</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es </a:t>
            </a:r>
            <a:r>
              <a:rPr lang="en-IE" b="1" dirty="0" err="1">
                <a:solidFill>
                  <a:schemeClr val="tx1"/>
                </a:solidFill>
                <a:latin typeface="Roboto"/>
              </a:rPr>
              <a:t>fuerte</a:t>
            </a:r>
            <a:r>
              <a:rPr lang="en-IE" b="1" dirty="0">
                <a:solidFill>
                  <a:schemeClr val="tx1"/>
                </a:solidFill>
                <a:latin typeface="Roboto"/>
              </a:rPr>
              <a:t>, </a:t>
            </a:r>
            <a:r>
              <a:rPr lang="en-IE" b="1" dirty="0" err="1">
                <a:solidFill>
                  <a:schemeClr val="tx1"/>
                </a:solidFill>
                <a:latin typeface="Roboto"/>
              </a:rPr>
              <a:t>disociar</a:t>
            </a:r>
            <a:r>
              <a:rPr lang="en-IE" b="1" dirty="0">
                <a:solidFill>
                  <a:schemeClr val="tx1"/>
                </a:solidFill>
                <a:latin typeface="Roboto"/>
              </a:rPr>
              <a:t>)</a:t>
            </a:r>
          </a:p>
          <a:p>
            <a:pPr marL="571500" indent="-342900">
              <a:buFontTx/>
              <a:buChar char="-"/>
            </a:pPr>
            <a:r>
              <a:rPr lang="en-IE" b="1" dirty="0" err="1">
                <a:solidFill>
                  <a:schemeClr val="tx1"/>
                </a:solidFill>
                <a:latin typeface="Roboto"/>
              </a:rPr>
              <a:t>Confirmar</a:t>
            </a:r>
            <a:r>
              <a:rPr lang="en-IE" b="1" dirty="0">
                <a:solidFill>
                  <a:schemeClr val="tx1"/>
                </a:solidFill>
                <a:latin typeface="Roboto"/>
              </a:rPr>
              <a:t> </a:t>
            </a:r>
            <a:r>
              <a:rPr lang="en-IE" b="1" dirty="0" err="1">
                <a:solidFill>
                  <a:schemeClr val="tx1"/>
                </a:solidFill>
                <a:latin typeface="Roboto"/>
              </a:rPr>
              <a:t>Evento</a:t>
            </a:r>
            <a:r>
              <a:rPr lang="en-IE" b="1" dirty="0">
                <a:solidFill>
                  <a:schemeClr val="tx1"/>
                </a:solidFill>
                <a:latin typeface="Roboto"/>
              </a:rPr>
              <a:t> </a:t>
            </a:r>
            <a:r>
              <a:rPr lang="en-IE" b="1" dirty="0" err="1">
                <a:solidFill>
                  <a:schemeClr val="tx1"/>
                </a:solidFill>
                <a:latin typeface="Roboto"/>
              </a:rPr>
              <a:t>Inicial</a:t>
            </a:r>
            <a:r>
              <a:rPr lang="en-IE" b="1" dirty="0">
                <a:solidFill>
                  <a:schemeClr val="tx1"/>
                </a:solidFill>
                <a:latin typeface="Roboto"/>
              </a:rPr>
              <a:t> </a:t>
            </a:r>
            <a:r>
              <a:rPr lang="en-IE" b="1" dirty="0" err="1">
                <a:solidFill>
                  <a:schemeClr val="tx1"/>
                </a:solidFill>
                <a:latin typeface="Roboto"/>
              </a:rPr>
              <a:t>Causante</a:t>
            </a:r>
            <a:r>
              <a:rPr lang="en-IE" b="1" dirty="0">
                <a:solidFill>
                  <a:schemeClr val="tx1"/>
                </a:solidFill>
                <a:latin typeface="Roboto"/>
              </a:rPr>
              <a:t> (</a:t>
            </a:r>
            <a:r>
              <a:rPr lang="en-IE" b="1" dirty="0" err="1">
                <a:solidFill>
                  <a:schemeClr val="tx1"/>
                </a:solidFill>
                <a:latin typeface="Roboto"/>
              </a:rPr>
              <a:t>si</a:t>
            </a:r>
            <a:r>
              <a:rPr lang="en-IE" b="1" dirty="0">
                <a:solidFill>
                  <a:schemeClr val="tx1"/>
                </a:solidFill>
                <a:latin typeface="Roboto"/>
              </a:rPr>
              <a:t> se </a:t>
            </a:r>
            <a:r>
              <a:rPr lang="en-IE" b="1" dirty="0" err="1">
                <a:solidFill>
                  <a:schemeClr val="tx1"/>
                </a:solidFill>
                <a:latin typeface="Roboto"/>
              </a:rPr>
              <a:t>puede</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t>
            </a:r>
            <a:r>
              <a:rPr lang="en-IE" b="1" dirty="0" err="1">
                <a:solidFill>
                  <a:schemeClr val="tx1"/>
                </a:solidFill>
                <a:latin typeface="Roboto"/>
              </a:rPr>
              <a:t>nueva</a:t>
            </a:r>
            <a:r>
              <a:rPr lang="en-IE" b="1" dirty="0">
                <a:solidFill>
                  <a:schemeClr val="tx1"/>
                </a:solidFill>
                <a:latin typeface="Roboto"/>
              </a:rPr>
              <a:t> o </a:t>
            </a:r>
            <a:r>
              <a:rPr lang="en-IE" b="1" dirty="0" err="1">
                <a:solidFill>
                  <a:schemeClr val="tx1"/>
                </a:solidFill>
                <a:latin typeface="Roboto"/>
              </a:rPr>
              <a:t>conocida</a:t>
            </a:r>
            <a:r>
              <a:rPr lang="en-IE" b="1" dirty="0">
                <a:solidFill>
                  <a:schemeClr val="tx1"/>
                </a:solidFill>
                <a:latin typeface="Roboto"/>
              </a:rPr>
              <a:t>/familiar?)</a:t>
            </a:r>
          </a:p>
        </p:txBody>
      </p:sp>
      <p:pic>
        <p:nvPicPr>
          <p:cNvPr id="4" name="Picture 3">
            <a:extLst>
              <a:ext uri="{FF2B5EF4-FFF2-40B4-BE49-F238E27FC236}">
                <a16:creationId xmlns:a16="http://schemas.microsoft.com/office/drawing/2014/main" id="{437EA79A-B565-44B0-8CF8-BAFE7E33FDD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39955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1225644"/>
            <a:ext cx="10515600" cy="2852737"/>
          </a:xfrm>
        </p:spPr>
        <p:txBody>
          <a:bodyPr/>
          <a:lstStyle/>
          <a:p>
            <a:r>
              <a:rPr lang="en-IE" sz="4800" dirty="0">
                <a:latin typeface="Roboto"/>
              </a:rPr>
              <a:t>4- </a:t>
            </a:r>
            <a:r>
              <a:rPr lang="en-IE" sz="4800" dirty="0" err="1">
                <a:latin typeface="Roboto"/>
              </a:rPr>
              <a:t>Purificar</a:t>
            </a:r>
            <a:r>
              <a:rPr lang="en-IE" sz="4800" dirty="0">
                <a:latin typeface="Roboto"/>
              </a:rPr>
              <a:t> </a:t>
            </a:r>
            <a:r>
              <a:rPr lang="en-IE" sz="4800" dirty="0" err="1">
                <a:latin typeface="Roboto"/>
              </a:rPr>
              <a:t>Eventos</a:t>
            </a:r>
            <a:r>
              <a:rPr lang="en-IE" sz="4800" dirty="0">
                <a:latin typeface="Roboto"/>
              </a:rPr>
              <a:t> </a:t>
            </a:r>
            <a:r>
              <a:rPr lang="en-IE" sz="4800" dirty="0" err="1">
                <a:latin typeface="Roboto"/>
              </a:rPr>
              <a:t>Pasados</a:t>
            </a:r>
            <a:r>
              <a:rPr lang="en-IE" sz="4800" dirty="0">
                <a:latin typeface="Roboto"/>
              </a:rPr>
              <a:t> </a:t>
            </a:r>
            <a:br>
              <a:rPr lang="en-IE" sz="4800" dirty="0">
                <a:latin typeface="Roboto"/>
              </a:rPr>
            </a:br>
            <a:r>
              <a:rPr lang="en-IE" sz="4800" dirty="0">
                <a:latin typeface="Roboto"/>
              </a:rPr>
              <a:t>( </a:t>
            </a:r>
            <a:r>
              <a:rPr lang="en-IE" sz="4800" dirty="0" err="1">
                <a:latin typeface="Roboto"/>
              </a:rPr>
              <a:t>técnica</a:t>
            </a:r>
            <a:r>
              <a:rPr lang="en-IE" sz="4800" dirty="0">
                <a:latin typeface="Roboto"/>
              </a:rPr>
              <a:t> del </a:t>
            </a:r>
            <a:r>
              <a:rPr lang="en-IE" sz="4800" dirty="0" err="1">
                <a:latin typeface="Roboto"/>
              </a:rPr>
              <a:t>ni</a:t>
            </a:r>
            <a:r>
              <a:rPr lang="es-ES" sz="4800" dirty="0" err="1">
                <a:latin typeface="Roboto"/>
              </a:rPr>
              <a:t>ño</a:t>
            </a:r>
            <a:r>
              <a:rPr lang="es-ES" sz="4800" dirty="0">
                <a:latin typeface="Roboto"/>
              </a:rPr>
              <a:t> informado</a:t>
            </a:r>
            <a:r>
              <a:rPr lang="en-IE" sz="4800" dirty="0">
                <a:latin typeface="Roboto"/>
              </a:rPr>
              <a:t>)</a:t>
            </a:r>
          </a:p>
        </p:txBody>
      </p:sp>
      <p:sp>
        <p:nvSpPr>
          <p:cNvPr id="3" name="Text Placeholder 2">
            <a:extLst>
              <a:ext uri="{FF2B5EF4-FFF2-40B4-BE49-F238E27FC236}">
                <a16:creationId xmlns:a16="http://schemas.microsoft.com/office/drawing/2014/main" id="{1877BBD9-E285-4154-8D0B-99A869755E5A}"/>
              </a:ext>
            </a:extLst>
          </p:cNvPr>
          <p:cNvSpPr>
            <a:spLocks noGrp="1"/>
          </p:cNvSpPr>
          <p:nvPr>
            <p:ph type="body" idx="1"/>
          </p:nvPr>
        </p:nvSpPr>
        <p:spPr>
          <a:xfrm>
            <a:off x="737721" y="4163079"/>
            <a:ext cx="10515600" cy="1500187"/>
          </a:xfrm>
        </p:spPr>
        <p:txBody>
          <a:bodyPr/>
          <a:lstStyle/>
          <a:p>
            <a:pPr marL="571500" indent="-342900">
              <a:buFontTx/>
              <a:buChar char="-"/>
            </a:pPr>
            <a:r>
              <a:rPr lang="en-IE" b="1" dirty="0" err="1">
                <a:solidFill>
                  <a:schemeClr val="tx1"/>
                </a:solidFill>
                <a:latin typeface="Roboto"/>
              </a:rPr>
              <a:t>Adulto</a:t>
            </a:r>
            <a:r>
              <a:rPr lang="en-IE" b="1" dirty="0">
                <a:solidFill>
                  <a:schemeClr val="tx1"/>
                </a:solidFill>
                <a:latin typeface="Roboto"/>
              </a:rPr>
              <a:t> </a:t>
            </a:r>
            <a:r>
              <a:rPr lang="en-IE" b="1" dirty="0" err="1">
                <a:solidFill>
                  <a:schemeClr val="tx1"/>
                </a:solidFill>
                <a:latin typeface="Roboto"/>
              </a:rPr>
              <a:t>aconseja</a:t>
            </a:r>
            <a:r>
              <a:rPr lang="en-IE" b="1" dirty="0">
                <a:solidFill>
                  <a:schemeClr val="tx1"/>
                </a:solidFill>
                <a:latin typeface="Roboto"/>
              </a:rPr>
              <a:t> y </a:t>
            </a:r>
            <a:r>
              <a:rPr lang="en-IE" b="1" dirty="0" err="1">
                <a:solidFill>
                  <a:schemeClr val="tx1"/>
                </a:solidFill>
                <a:latin typeface="Roboto"/>
              </a:rPr>
              <a:t>acompa</a:t>
            </a:r>
            <a:r>
              <a:rPr lang="es-ES" b="1" dirty="0" err="1">
                <a:solidFill>
                  <a:schemeClr val="tx1"/>
                </a:solidFill>
                <a:latin typeface="Roboto"/>
              </a:rPr>
              <a:t>ña</a:t>
            </a:r>
            <a:r>
              <a:rPr lang="es-ES" b="1" dirty="0">
                <a:solidFill>
                  <a:schemeClr val="tx1"/>
                </a:solidFill>
                <a:latin typeface="Roboto"/>
              </a:rPr>
              <a:t>. Sacar aprendizaje del Evento inicial causante (EIC) y de eventos posteriores a cambiar emoción.</a:t>
            </a:r>
          </a:p>
          <a:p>
            <a:pPr marL="571500" indent="-342900">
              <a:buFontTx/>
              <a:buChar char="-"/>
            </a:pPr>
            <a:r>
              <a:rPr lang="es-ES" b="1" dirty="0">
                <a:solidFill>
                  <a:schemeClr val="tx1"/>
                </a:solidFill>
                <a:latin typeface="Roboto"/>
              </a:rPr>
              <a:t>Revivir con nuevas estrategias y descubrir el aprendizaje (disociar y asociar con nuevos recursos)</a:t>
            </a:r>
          </a:p>
          <a:p>
            <a:pPr marL="571500" indent="-342900">
              <a:buFontTx/>
              <a:buChar char="-"/>
            </a:pPr>
            <a:r>
              <a:rPr lang="es-ES" b="1" dirty="0">
                <a:solidFill>
                  <a:schemeClr val="tx1"/>
                </a:solidFill>
                <a:latin typeface="Roboto"/>
              </a:rPr>
              <a:t>Integración entre adulto y niño con nueva </a:t>
            </a:r>
            <a:r>
              <a:rPr lang="es-ES" b="1" dirty="0" err="1">
                <a:solidFill>
                  <a:schemeClr val="tx1"/>
                </a:solidFill>
                <a:latin typeface="Roboto"/>
              </a:rPr>
              <a:t>emoci</a:t>
            </a:r>
            <a:r>
              <a:rPr lang="en-IE" b="1" dirty="0" err="1">
                <a:solidFill>
                  <a:schemeClr val="tx1"/>
                </a:solidFill>
                <a:latin typeface="Roboto"/>
              </a:rPr>
              <a:t>ón</a:t>
            </a:r>
            <a:r>
              <a:rPr lang="en-IE" b="1" dirty="0">
                <a:solidFill>
                  <a:schemeClr val="tx1"/>
                </a:solidFill>
                <a:latin typeface="Roboto"/>
              </a:rPr>
              <a:t>/</a:t>
            </a:r>
            <a:r>
              <a:rPr lang="en-IE" b="1" dirty="0" err="1">
                <a:solidFill>
                  <a:schemeClr val="tx1"/>
                </a:solidFill>
                <a:latin typeface="Roboto"/>
              </a:rPr>
              <a:t>recurso</a:t>
            </a:r>
            <a:endParaRPr lang="en-IE" b="1" dirty="0">
              <a:solidFill>
                <a:schemeClr val="tx1"/>
              </a:solidFill>
              <a:latin typeface="Roboto"/>
            </a:endParaRPr>
          </a:p>
        </p:txBody>
      </p:sp>
      <p:pic>
        <p:nvPicPr>
          <p:cNvPr id="4" name="Picture 3">
            <a:extLst>
              <a:ext uri="{FF2B5EF4-FFF2-40B4-BE49-F238E27FC236}">
                <a16:creationId xmlns:a16="http://schemas.microsoft.com/office/drawing/2014/main" id="{E767CA85-B6BB-48E7-82DE-F7789805E29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58077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838200" y="768350"/>
            <a:ext cx="10515600" cy="2852737"/>
          </a:xfrm>
        </p:spPr>
        <p:txBody>
          <a:bodyPr/>
          <a:lstStyle/>
          <a:p>
            <a:r>
              <a:rPr lang="en-IE" sz="5400" dirty="0"/>
              <a:t>5- Puente al </a:t>
            </a:r>
            <a:r>
              <a:rPr lang="en-IE" sz="5400" dirty="0" err="1"/>
              <a:t>futuro</a:t>
            </a:r>
            <a:r>
              <a:rPr lang="en-IE" sz="5400" dirty="0"/>
              <a:t> con </a:t>
            </a:r>
            <a:r>
              <a:rPr lang="en-IE" sz="5400" dirty="0" err="1"/>
              <a:t>nuevos</a:t>
            </a:r>
            <a:r>
              <a:rPr lang="en-IE" sz="5400" dirty="0"/>
              <a:t> </a:t>
            </a:r>
            <a:r>
              <a:rPr lang="en-IE" sz="5400" dirty="0" err="1"/>
              <a:t>recursos</a:t>
            </a:r>
            <a:endParaRPr lang="en-IE" sz="5400" dirty="0"/>
          </a:p>
        </p:txBody>
      </p:sp>
      <p:sp>
        <p:nvSpPr>
          <p:cNvPr id="3" name="Text Placeholder 2">
            <a:extLst>
              <a:ext uri="{FF2B5EF4-FFF2-40B4-BE49-F238E27FC236}">
                <a16:creationId xmlns:a16="http://schemas.microsoft.com/office/drawing/2014/main" id="{C92462D1-7C4D-4C19-AC42-49C5C54A5657}"/>
              </a:ext>
            </a:extLst>
          </p:cNvPr>
          <p:cNvSpPr>
            <a:spLocks noGrp="1"/>
          </p:cNvSpPr>
          <p:nvPr>
            <p:ph type="body" idx="1"/>
          </p:nvPr>
        </p:nvSpPr>
        <p:spPr>
          <a:xfrm>
            <a:off x="838200" y="3625487"/>
            <a:ext cx="10515600" cy="1500187"/>
          </a:xfrm>
        </p:spPr>
        <p:txBody>
          <a:bodyPr/>
          <a:lstStyle/>
          <a:p>
            <a:pPr marL="571500" indent="-342900">
              <a:buFontTx/>
              <a:buChar char="-"/>
            </a:pPr>
            <a:r>
              <a:rPr lang="en-IE" b="1" dirty="0" err="1">
                <a:solidFill>
                  <a:schemeClr val="tx1"/>
                </a:solidFill>
                <a:latin typeface="Roboto"/>
              </a:rPr>
              <a:t>Incrementar</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t>
            </a:r>
            <a:r>
              <a:rPr lang="en-IE" b="1" dirty="0" err="1">
                <a:solidFill>
                  <a:schemeClr val="tx1"/>
                </a:solidFill>
                <a:latin typeface="Roboto"/>
              </a:rPr>
              <a:t>positiva</a:t>
            </a:r>
            <a:endParaRPr lang="en-IE" b="1" dirty="0">
              <a:solidFill>
                <a:schemeClr val="tx1"/>
              </a:solidFill>
              <a:latin typeface="Roboto"/>
            </a:endParaRPr>
          </a:p>
          <a:p>
            <a:pPr marL="571500" indent="-342900">
              <a:buFontTx/>
              <a:buChar char="-"/>
            </a:pPr>
            <a:r>
              <a:rPr lang="en-IE" b="1" dirty="0" err="1">
                <a:solidFill>
                  <a:schemeClr val="tx1"/>
                </a:solidFill>
                <a:latin typeface="Roboto"/>
              </a:rPr>
              <a:t>Utilizar</a:t>
            </a:r>
            <a:r>
              <a:rPr lang="en-IE" b="1" dirty="0">
                <a:solidFill>
                  <a:schemeClr val="tx1"/>
                </a:solidFill>
                <a:latin typeface="Roboto"/>
              </a:rPr>
              <a:t> </a:t>
            </a:r>
            <a:r>
              <a:rPr lang="en-IE" b="1" dirty="0" err="1">
                <a:solidFill>
                  <a:schemeClr val="tx1"/>
                </a:solidFill>
                <a:latin typeface="Roboto"/>
              </a:rPr>
              <a:t>nueva</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el </a:t>
            </a:r>
            <a:r>
              <a:rPr lang="en-IE" b="1" dirty="0" err="1">
                <a:solidFill>
                  <a:schemeClr val="tx1"/>
                </a:solidFill>
                <a:latin typeface="Roboto"/>
              </a:rPr>
              <a:t>futuro</a:t>
            </a:r>
            <a:r>
              <a:rPr lang="en-IE" b="1" dirty="0">
                <a:solidFill>
                  <a:schemeClr val="tx1"/>
                </a:solidFill>
                <a:latin typeface="Roboto"/>
              </a:rPr>
              <a:t> (1, 3 y 5 a</a:t>
            </a:r>
            <a:r>
              <a:rPr lang="es-ES" b="1" dirty="0" err="1">
                <a:solidFill>
                  <a:schemeClr val="tx1"/>
                </a:solidFill>
                <a:latin typeface="Roboto"/>
              </a:rPr>
              <a:t>ños</a:t>
            </a:r>
            <a:r>
              <a:rPr lang="en-IE" b="1" dirty="0">
                <a:solidFill>
                  <a:schemeClr val="tx1"/>
                </a:solidFill>
                <a:latin typeface="Roboto"/>
              </a:rPr>
              <a:t>)</a:t>
            </a:r>
          </a:p>
          <a:p>
            <a:pPr marL="571500" indent="-342900">
              <a:buFontTx/>
              <a:buChar char="-"/>
            </a:pPr>
            <a:r>
              <a:rPr lang="en-IE" b="1" dirty="0" err="1">
                <a:solidFill>
                  <a:schemeClr val="tx1"/>
                </a:solidFill>
                <a:latin typeface="Roboto"/>
              </a:rPr>
              <a:t>Integrar</a:t>
            </a:r>
            <a:r>
              <a:rPr lang="en-IE" b="1" dirty="0">
                <a:solidFill>
                  <a:schemeClr val="tx1"/>
                </a:solidFill>
                <a:latin typeface="Roboto"/>
              </a:rPr>
              <a:t> </a:t>
            </a:r>
            <a:r>
              <a:rPr lang="en-IE" b="1" dirty="0" err="1">
                <a:solidFill>
                  <a:schemeClr val="tx1"/>
                </a:solidFill>
                <a:latin typeface="Roboto"/>
              </a:rPr>
              <a:t>aprendizaje</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el </a:t>
            </a:r>
            <a:r>
              <a:rPr lang="en-IE" b="1" dirty="0" err="1">
                <a:solidFill>
                  <a:schemeClr val="tx1"/>
                </a:solidFill>
                <a:latin typeface="Roboto"/>
              </a:rPr>
              <a:t>presente</a:t>
            </a:r>
            <a:endParaRPr lang="en-IE" b="1" dirty="0">
              <a:solidFill>
                <a:schemeClr val="tx1"/>
              </a:solidFill>
              <a:latin typeface="Roboto"/>
            </a:endParaRPr>
          </a:p>
          <a:p>
            <a:pPr marL="571500" indent="-342900">
              <a:buFontTx/>
              <a:buChar char="-"/>
            </a:pPr>
            <a:r>
              <a:rPr lang="en-IE" b="1" dirty="0" err="1">
                <a:solidFill>
                  <a:schemeClr val="tx1"/>
                </a:solidFill>
                <a:latin typeface="Roboto"/>
              </a:rPr>
              <a:t>Aplicar</a:t>
            </a:r>
            <a:r>
              <a:rPr lang="en-IE" b="1" dirty="0">
                <a:solidFill>
                  <a:schemeClr val="tx1"/>
                </a:solidFill>
                <a:latin typeface="Roboto"/>
              </a:rPr>
              <a:t> </a:t>
            </a:r>
            <a:r>
              <a:rPr lang="en-IE" b="1" dirty="0" err="1">
                <a:solidFill>
                  <a:schemeClr val="tx1"/>
                </a:solidFill>
                <a:latin typeface="Roboto"/>
              </a:rPr>
              <a:t>aprendizaje</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a:t>
            </a:r>
            <a:r>
              <a:rPr lang="en-IE" b="1" dirty="0" err="1">
                <a:solidFill>
                  <a:schemeClr val="tx1"/>
                </a:solidFill>
                <a:latin typeface="Roboto"/>
              </a:rPr>
              <a:t>eventos</a:t>
            </a:r>
            <a:r>
              <a:rPr lang="en-IE" b="1" dirty="0">
                <a:solidFill>
                  <a:schemeClr val="tx1"/>
                </a:solidFill>
                <a:latin typeface="Roboto"/>
              </a:rPr>
              <a:t> </a:t>
            </a:r>
            <a:r>
              <a:rPr lang="en-IE" b="1" dirty="0" err="1">
                <a:solidFill>
                  <a:schemeClr val="tx1"/>
                </a:solidFill>
                <a:latin typeface="Roboto"/>
              </a:rPr>
              <a:t>específicos</a:t>
            </a:r>
            <a:r>
              <a:rPr lang="en-IE" b="1" dirty="0">
                <a:solidFill>
                  <a:schemeClr val="tx1"/>
                </a:solidFill>
                <a:latin typeface="Roboto"/>
              </a:rPr>
              <a:t> y </a:t>
            </a:r>
            <a:r>
              <a:rPr lang="en-IE" b="1" dirty="0" err="1">
                <a:solidFill>
                  <a:schemeClr val="tx1"/>
                </a:solidFill>
                <a:latin typeface="Roboto"/>
              </a:rPr>
              <a:t>testear</a:t>
            </a:r>
            <a:endParaRPr lang="en-IE" b="1" dirty="0">
              <a:solidFill>
                <a:schemeClr val="tx1"/>
              </a:solidFill>
              <a:latin typeface="Roboto"/>
            </a:endParaRPr>
          </a:p>
          <a:p>
            <a:pPr marL="571500" indent="-342900">
              <a:buFontTx/>
              <a:buChar char="-"/>
            </a:pPr>
            <a:r>
              <a:rPr lang="en-IE" b="1" dirty="0" err="1">
                <a:solidFill>
                  <a:schemeClr val="tx1"/>
                </a:solidFill>
                <a:latin typeface="Roboto"/>
              </a:rPr>
              <a:t>Sugestiones</a:t>
            </a:r>
            <a:r>
              <a:rPr lang="en-IE" b="1" dirty="0">
                <a:solidFill>
                  <a:schemeClr val="tx1"/>
                </a:solidFill>
                <a:latin typeface="Roboto"/>
              </a:rPr>
              <a:t> </a:t>
            </a:r>
            <a:r>
              <a:rPr lang="en-IE" b="1" dirty="0" err="1">
                <a:solidFill>
                  <a:schemeClr val="tx1"/>
                </a:solidFill>
                <a:latin typeface="Roboto"/>
              </a:rPr>
              <a:t>directas</a:t>
            </a:r>
            <a:endParaRPr lang="en-IE" b="1" dirty="0">
              <a:solidFill>
                <a:schemeClr val="tx1"/>
              </a:solidFill>
              <a:latin typeface="Roboto"/>
            </a:endParaRPr>
          </a:p>
          <a:p>
            <a:pPr marL="571500" indent="-342900">
              <a:buFontTx/>
              <a:buChar char="-"/>
            </a:pPr>
            <a:r>
              <a:rPr lang="en-IE" b="1" dirty="0" err="1">
                <a:solidFill>
                  <a:schemeClr val="tx1"/>
                </a:solidFill>
                <a:latin typeface="Roboto"/>
              </a:rPr>
              <a:t>Terminar</a:t>
            </a:r>
            <a:r>
              <a:rPr lang="en-IE" b="1" dirty="0">
                <a:solidFill>
                  <a:schemeClr val="tx1"/>
                </a:solidFill>
                <a:latin typeface="Roboto"/>
              </a:rPr>
              <a:t> </a:t>
            </a:r>
            <a:r>
              <a:rPr lang="en-IE" b="1" dirty="0" err="1">
                <a:solidFill>
                  <a:schemeClr val="tx1"/>
                </a:solidFill>
                <a:latin typeface="Roboto"/>
              </a:rPr>
              <a:t>sesión</a:t>
            </a:r>
            <a:endParaRPr lang="en-IE" b="1" dirty="0">
              <a:solidFill>
                <a:schemeClr val="tx1"/>
              </a:solidFill>
              <a:latin typeface="Roboto"/>
            </a:endParaRPr>
          </a:p>
          <a:p>
            <a:pPr marL="571500" indent="-342900">
              <a:buFontTx/>
              <a:buChar char="-"/>
            </a:pPr>
            <a:endParaRPr lang="en-IE" dirty="0"/>
          </a:p>
        </p:txBody>
      </p:sp>
      <p:pic>
        <p:nvPicPr>
          <p:cNvPr id="4" name="Picture 3">
            <a:extLst>
              <a:ext uri="{FF2B5EF4-FFF2-40B4-BE49-F238E27FC236}">
                <a16:creationId xmlns:a16="http://schemas.microsoft.com/office/drawing/2014/main" id="{86399F08-2362-4857-8321-EC467915C59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07553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962479" y="126615"/>
            <a:ext cx="10515600" cy="2852737"/>
          </a:xfrm>
        </p:spPr>
        <p:txBody>
          <a:bodyPr/>
          <a:lstStyle/>
          <a:p>
            <a:r>
              <a:rPr lang="en-IE" sz="4800" dirty="0"/>
              <a:t>Extras a </a:t>
            </a:r>
            <a:r>
              <a:rPr lang="en-IE" sz="4800" dirty="0" err="1"/>
              <a:t>tener</a:t>
            </a:r>
            <a:r>
              <a:rPr lang="en-IE" sz="4800" dirty="0"/>
              <a:t> </a:t>
            </a:r>
            <a:r>
              <a:rPr lang="en-IE" sz="4800" dirty="0" err="1"/>
              <a:t>en</a:t>
            </a:r>
            <a:r>
              <a:rPr lang="en-IE" sz="4800" dirty="0"/>
              <a:t> </a:t>
            </a:r>
            <a:r>
              <a:rPr lang="en-IE" sz="4800" dirty="0" err="1"/>
              <a:t>cuenta</a:t>
            </a:r>
            <a:endParaRPr lang="en-IE" sz="4800" dirty="0"/>
          </a:p>
        </p:txBody>
      </p:sp>
      <p:sp>
        <p:nvSpPr>
          <p:cNvPr id="3" name="Text Placeholder 2">
            <a:extLst>
              <a:ext uri="{FF2B5EF4-FFF2-40B4-BE49-F238E27FC236}">
                <a16:creationId xmlns:a16="http://schemas.microsoft.com/office/drawing/2014/main" id="{1FC73E48-E707-4873-A1C1-34C71AF9074D}"/>
              </a:ext>
            </a:extLst>
          </p:cNvPr>
          <p:cNvSpPr>
            <a:spLocks noGrp="1"/>
          </p:cNvSpPr>
          <p:nvPr>
            <p:ph type="body" idx="1"/>
          </p:nvPr>
        </p:nvSpPr>
        <p:spPr>
          <a:xfrm>
            <a:off x="962479" y="3128555"/>
            <a:ext cx="10515600" cy="1500187"/>
          </a:xfrm>
        </p:spPr>
        <p:txBody>
          <a:bodyPr/>
          <a:lstStyle/>
          <a:p>
            <a:pPr marL="571500" indent="-342900">
              <a:buFontTx/>
              <a:buChar char="-"/>
            </a:pPr>
            <a:r>
              <a:rPr lang="en-IE" b="1" dirty="0" err="1">
                <a:solidFill>
                  <a:schemeClr val="tx1"/>
                </a:solidFill>
                <a:latin typeface="Roboto"/>
              </a:rPr>
              <a:t>Regresión</a:t>
            </a:r>
            <a:r>
              <a:rPr lang="en-IE" b="1" dirty="0">
                <a:solidFill>
                  <a:schemeClr val="tx1"/>
                </a:solidFill>
                <a:latin typeface="Roboto"/>
              </a:rPr>
              <a:t> </a:t>
            </a:r>
            <a:r>
              <a:rPr lang="en-IE" b="1" dirty="0" err="1">
                <a:solidFill>
                  <a:schemeClr val="tx1"/>
                </a:solidFill>
                <a:latin typeface="Roboto"/>
              </a:rPr>
              <a:t>directamente</a:t>
            </a:r>
            <a:r>
              <a:rPr lang="en-IE" b="1" dirty="0">
                <a:solidFill>
                  <a:schemeClr val="tx1"/>
                </a:solidFill>
                <a:latin typeface="Roboto"/>
              </a:rPr>
              <a:t> a la </a:t>
            </a:r>
            <a:r>
              <a:rPr lang="en-IE" b="1" dirty="0" err="1">
                <a:solidFill>
                  <a:schemeClr val="tx1"/>
                </a:solidFill>
                <a:latin typeface="Roboto"/>
              </a:rPr>
              <a:t>primera</a:t>
            </a:r>
            <a:r>
              <a:rPr lang="en-IE" b="1" dirty="0">
                <a:solidFill>
                  <a:schemeClr val="tx1"/>
                </a:solidFill>
                <a:latin typeface="Roboto"/>
              </a:rPr>
              <a:t> </a:t>
            </a:r>
            <a:r>
              <a:rPr lang="en-IE" b="1" dirty="0" err="1">
                <a:solidFill>
                  <a:schemeClr val="tx1"/>
                </a:solidFill>
                <a:latin typeface="Roboto"/>
              </a:rPr>
              <a:t>vez</a:t>
            </a:r>
            <a:r>
              <a:rPr lang="en-IE" b="1" dirty="0">
                <a:solidFill>
                  <a:schemeClr val="tx1"/>
                </a:solidFill>
                <a:latin typeface="Roboto"/>
              </a:rPr>
              <a:t> (</a:t>
            </a:r>
            <a:r>
              <a:rPr lang="en-IE" b="1" dirty="0" err="1">
                <a:solidFill>
                  <a:schemeClr val="tx1"/>
                </a:solidFill>
                <a:latin typeface="Roboto"/>
              </a:rPr>
              <a:t>Comunicación</a:t>
            </a:r>
            <a:r>
              <a:rPr lang="en-IE" b="1" dirty="0">
                <a:solidFill>
                  <a:schemeClr val="tx1"/>
                </a:solidFill>
                <a:latin typeface="Roboto"/>
              </a:rPr>
              <a:t> con el </a:t>
            </a:r>
            <a:r>
              <a:rPr lang="en-IE" b="1" dirty="0" err="1">
                <a:solidFill>
                  <a:schemeClr val="tx1"/>
                </a:solidFill>
                <a:latin typeface="Roboto"/>
              </a:rPr>
              <a:t>subconsciente</a:t>
            </a:r>
            <a:r>
              <a:rPr lang="en-IE" b="1" dirty="0">
                <a:solidFill>
                  <a:schemeClr val="tx1"/>
                </a:solidFill>
                <a:latin typeface="Roboto"/>
              </a:rPr>
              <a:t>)</a:t>
            </a:r>
          </a:p>
          <a:p>
            <a:pPr marL="571500" indent="-342900">
              <a:buFontTx/>
              <a:buChar char="-"/>
            </a:pPr>
            <a:r>
              <a:rPr lang="es-ES" b="1" dirty="0">
                <a:solidFill>
                  <a:schemeClr val="tx1"/>
                </a:solidFill>
                <a:latin typeface="Roboto"/>
              </a:rPr>
              <a:t>Se puede trabajar con cualquier evento (normalmente antes de los 10 años, pero no siempre</a:t>
            </a:r>
            <a:r>
              <a:rPr lang="en-IE" b="1" dirty="0">
                <a:solidFill>
                  <a:schemeClr val="tx1"/>
                </a:solidFill>
                <a:latin typeface="Roboto"/>
              </a:rPr>
              <a:t>)</a:t>
            </a:r>
          </a:p>
          <a:p>
            <a:pPr marL="571500" indent="-342900">
              <a:buFontTx/>
              <a:buChar char="-"/>
            </a:pPr>
            <a:r>
              <a:rPr lang="en-IE" b="1" dirty="0" err="1">
                <a:solidFill>
                  <a:schemeClr val="tx1"/>
                </a:solidFill>
                <a:latin typeface="Roboto"/>
              </a:rPr>
              <a:t>Regresión</a:t>
            </a:r>
            <a:r>
              <a:rPr lang="en-IE" b="1" dirty="0">
                <a:solidFill>
                  <a:schemeClr val="tx1"/>
                </a:solidFill>
                <a:latin typeface="Roboto"/>
              </a:rPr>
              <a:t> al </a:t>
            </a:r>
            <a:r>
              <a:rPr lang="en-IE" b="1" dirty="0" err="1">
                <a:solidFill>
                  <a:schemeClr val="tx1"/>
                </a:solidFill>
                <a:latin typeface="Roboto"/>
              </a:rPr>
              <a:t>útero</a:t>
            </a:r>
            <a:r>
              <a:rPr lang="en-IE" b="1" dirty="0">
                <a:solidFill>
                  <a:schemeClr val="tx1"/>
                </a:solidFill>
                <a:latin typeface="Roboto"/>
              </a:rPr>
              <a:t> </a:t>
            </a:r>
            <a:r>
              <a:rPr lang="en-IE" b="1" dirty="0" err="1">
                <a:solidFill>
                  <a:schemeClr val="tx1"/>
                </a:solidFill>
                <a:latin typeface="Roboto"/>
              </a:rPr>
              <a:t>materno</a:t>
            </a:r>
            <a:endParaRPr lang="en-IE" b="1" dirty="0">
              <a:solidFill>
                <a:schemeClr val="tx1"/>
              </a:solidFill>
              <a:latin typeface="Roboto"/>
            </a:endParaRPr>
          </a:p>
          <a:p>
            <a:pPr marL="571500" indent="-342900">
              <a:buFontTx/>
              <a:buChar char="-"/>
            </a:pPr>
            <a:r>
              <a:rPr lang="en-IE" b="1" dirty="0" err="1">
                <a:solidFill>
                  <a:schemeClr val="tx1"/>
                </a:solidFill>
                <a:latin typeface="Roboto"/>
              </a:rPr>
              <a:t>Regresión</a:t>
            </a:r>
            <a:r>
              <a:rPr lang="en-IE" b="1" dirty="0">
                <a:solidFill>
                  <a:schemeClr val="tx1"/>
                </a:solidFill>
                <a:latin typeface="Roboto"/>
              </a:rPr>
              <a:t> a </a:t>
            </a:r>
            <a:r>
              <a:rPr lang="en-IE" b="1" dirty="0" err="1">
                <a:solidFill>
                  <a:schemeClr val="tx1"/>
                </a:solidFill>
                <a:latin typeface="Roboto"/>
              </a:rPr>
              <a:t>vidas</a:t>
            </a:r>
            <a:r>
              <a:rPr lang="en-IE" b="1" dirty="0">
                <a:solidFill>
                  <a:schemeClr val="tx1"/>
                </a:solidFill>
                <a:latin typeface="Roboto"/>
              </a:rPr>
              <a:t> </a:t>
            </a:r>
            <a:r>
              <a:rPr lang="en-IE" b="1" dirty="0" err="1">
                <a:solidFill>
                  <a:schemeClr val="tx1"/>
                </a:solidFill>
                <a:latin typeface="Roboto"/>
              </a:rPr>
              <a:t>pasadas</a:t>
            </a:r>
            <a:endParaRPr lang="en-IE" b="1" dirty="0">
              <a:solidFill>
                <a:schemeClr val="tx1"/>
              </a:solidFill>
              <a:latin typeface="Roboto"/>
            </a:endParaRPr>
          </a:p>
        </p:txBody>
      </p:sp>
      <p:pic>
        <p:nvPicPr>
          <p:cNvPr id="4" name="Picture 3">
            <a:extLst>
              <a:ext uri="{FF2B5EF4-FFF2-40B4-BE49-F238E27FC236}">
                <a16:creationId xmlns:a16="http://schemas.microsoft.com/office/drawing/2014/main" id="{2D18C485-A749-48A1-AEBE-3C36B19D982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457723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a:latin typeface="Roboto"/>
              </a:rPr>
              <a:t>Si se produce </a:t>
            </a:r>
            <a:r>
              <a:rPr lang="en-IE" sz="4800" dirty="0" err="1">
                <a:latin typeface="Roboto"/>
              </a:rPr>
              <a:t>regresión</a:t>
            </a:r>
            <a:r>
              <a:rPr lang="en-IE" sz="4800" dirty="0">
                <a:latin typeface="Roboto"/>
              </a:rPr>
              <a:t> al </a:t>
            </a:r>
            <a:r>
              <a:rPr lang="en-IE" sz="4800" dirty="0" err="1">
                <a:latin typeface="Roboto"/>
              </a:rPr>
              <a:t>útero</a:t>
            </a:r>
            <a:r>
              <a:rPr lang="en-IE" sz="4800" dirty="0">
                <a:latin typeface="Roboto"/>
              </a:rPr>
              <a:t> </a:t>
            </a:r>
            <a:r>
              <a:rPr lang="en-IE" sz="4800" dirty="0" err="1">
                <a:latin typeface="Roboto"/>
              </a:rPr>
              <a:t>materno</a:t>
            </a:r>
            <a:r>
              <a:rPr lang="en-IE" sz="4800" dirty="0">
                <a:latin typeface="Roboto"/>
              </a:rPr>
              <a:t>; </a:t>
            </a:r>
            <a:r>
              <a:rPr lang="en-IE" sz="4800" dirty="0" err="1">
                <a:latin typeface="Roboto"/>
              </a:rPr>
              <a:t>Igual</a:t>
            </a:r>
            <a:r>
              <a:rPr lang="en-IE" sz="4800" dirty="0">
                <a:latin typeface="Roboto"/>
              </a:rPr>
              <a:t> </a:t>
            </a:r>
            <a:r>
              <a:rPr lang="en-IE" sz="4800" dirty="0" err="1">
                <a:latin typeface="Roboto"/>
              </a:rPr>
              <a:t>procedimiento</a:t>
            </a:r>
            <a:r>
              <a:rPr lang="en-IE" sz="4800" dirty="0">
                <a:latin typeface="Roboto"/>
              </a:rPr>
              <a:t> que </a:t>
            </a:r>
            <a:r>
              <a:rPr lang="en-IE" sz="4800" dirty="0" err="1">
                <a:latin typeface="Roboto"/>
              </a:rPr>
              <a:t>después</a:t>
            </a:r>
            <a:r>
              <a:rPr lang="en-IE" sz="4800" dirty="0">
                <a:latin typeface="Roboto"/>
              </a:rPr>
              <a:t> del </a:t>
            </a:r>
            <a:r>
              <a:rPr lang="en-IE" sz="4800" dirty="0" err="1">
                <a:latin typeface="Roboto"/>
              </a:rPr>
              <a:t>nacimiento</a:t>
            </a:r>
            <a:endParaRPr lang="en-IE" sz="4800" dirty="0">
              <a:latin typeface="Roboto"/>
            </a:endParaRPr>
          </a:p>
        </p:txBody>
      </p:sp>
      <p:pic>
        <p:nvPicPr>
          <p:cNvPr id="3" name="Picture 2">
            <a:extLst>
              <a:ext uri="{FF2B5EF4-FFF2-40B4-BE49-F238E27FC236}">
                <a16:creationId xmlns:a16="http://schemas.microsoft.com/office/drawing/2014/main" id="{AFFD85DF-7B51-4C05-AF4A-F6AE13667C8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8362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93107" y="3429000"/>
            <a:ext cx="10515600" cy="2586831"/>
          </a:xfrm>
        </p:spPr>
        <p:txBody>
          <a:bodyPr/>
          <a:lstStyle/>
          <a:p>
            <a:r>
              <a:rPr lang="en-IE" sz="3200" dirty="0">
                <a:latin typeface="Roboto"/>
              </a:rPr>
              <a:t>Para </a:t>
            </a:r>
            <a:r>
              <a:rPr lang="en-IE" sz="3200" dirty="0" err="1">
                <a:latin typeface="Roboto"/>
              </a:rPr>
              <a:t>evitar</a:t>
            </a:r>
            <a:r>
              <a:rPr lang="en-IE" sz="3200" dirty="0">
                <a:latin typeface="Roboto"/>
              </a:rPr>
              <a:t> </a:t>
            </a:r>
            <a:r>
              <a:rPr lang="en-IE" sz="3200" dirty="0" err="1">
                <a:latin typeface="Roboto"/>
              </a:rPr>
              <a:t>falsos</a:t>
            </a:r>
            <a:r>
              <a:rPr lang="en-IE" sz="3200" dirty="0">
                <a:latin typeface="Roboto"/>
              </a:rPr>
              <a:t> </a:t>
            </a:r>
            <a:r>
              <a:rPr lang="en-IE" sz="3200" dirty="0" err="1">
                <a:latin typeface="Roboto"/>
              </a:rPr>
              <a:t>recuerdos</a:t>
            </a:r>
            <a:r>
              <a:rPr lang="en-IE" sz="3200" dirty="0">
                <a:latin typeface="Roboto"/>
              </a:rPr>
              <a:t> (</a:t>
            </a:r>
            <a:r>
              <a:rPr lang="en-IE" sz="3200" dirty="0" err="1">
                <a:latin typeface="Roboto"/>
              </a:rPr>
              <a:t>escucha</a:t>
            </a:r>
            <a:r>
              <a:rPr lang="en-IE" sz="3200" dirty="0">
                <a:latin typeface="Roboto"/>
              </a:rPr>
              <a:t> y </a:t>
            </a:r>
            <a:r>
              <a:rPr lang="en-IE" sz="3200" dirty="0" err="1">
                <a:latin typeface="Roboto"/>
              </a:rPr>
              <a:t>toma</a:t>
            </a:r>
            <a:r>
              <a:rPr lang="en-IE" sz="3200" dirty="0">
                <a:latin typeface="Roboto"/>
              </a:rPr>
              <a:t> nota): </a:t>
            </a:r>
            <a:r>
              <a:rPr lang="en-IE" sz="3200" dirty="0" err="1">
                <a:latin typeface="Roboto"/>
              </a:rPr>
              <a:t>Qué</a:t>
            </a:r>
            <a:r>
              <a:rPr lang="en-IE" sz="3200" dirty="0">
                <a:latin typeface="Roboto"/>
              </a:rPr>
              <a:t>, </a:t>
            </a:r>
            <a:r>
              <a:rPr lang="en-IE" sz="3200" dirty="0" err="1">
                <a:latin typeface="Roboto"/>
              </a:rPr>
              <a:t>cúando</a:t>
            </a:r>
            <a:r>
              <a:rPr lang="en-IE" sz="3200" dirty="0">
                <a:latin typeface="Roboto"/>
              </a:rPr>
              <a:t>, </a:t>
            </a:r>
            <a:r>
              <a:rPr lang="en-IE" sz="3200" dirty="0" err="1">
                <a:latin typeface="Roboto"/>
              </a:rPr>
              <a:t>cómo</a:t>
            </a:r>
            <a:r>
              <a:rPr lang="en-IE" sz="3200" dirty="0">
                <a:latin typeface="Roboto"/>
              </a:rPr>
              <a:t>, </a:t>
            </a:r>
            <a:r>
              <a:rPr lang="en-IE" sz="3200" dirty="0" err="1">
                <a:latin typeface="Roboto"/>
              </a:rPr>
              <a:t>dónde</a:t>
            </a:r>
            <a:br>
              <a:rPr lang="en-IE" sz="3200" dirty="0">
                <a:latin typeface="Roboto"/>
              </a:rPr>
            </a:br>
            <a:br>
              <a:rPr lang="en-IE" sz="3200" dirty="0">
                <a:latin typeface="Roboto"/>
              </a:rPr>
            </a:br>
            <a:r>
              <a:rPr lang="en-IE" sz="3200" dirty="0">
                <a:latin typeface="Roboto"/>
              </a:rPr>
              <a:t>- </a:t>
            </a:r>
            <a:r>
              <a:rPr lang="es-ES" sz="3200" dirty="0">
                <a:latin typeface="Roboto"/>
              </a:rPr>
              <a:t>¿</a:t>
            </a:r>
            <a:r>
              <a:rPr lang="en-IE" sz="3200" dirty="0">
                <a:latin typeface="Roboto"/>
              </a:rPr>
              <a:t>Es de día o de </a:t>
            </a:r>
            <a:r>
              <a:rPr lang="en-IE" sz="3200" dirty="0" err="1">
                <a:latin typeface="Roboto"/>
              </a:rPr>
              <a:t>noche</a:t>
            </a:r>
            <a:r>
              <a:rPr lang="en-IE" sz="3200" dirty="0">
                <a:latin typeface="Roboto"/>
              </a:rPr>
              <a:t>? </a:t>
            </a:r>
            <a:br>
              <a:rPr lang="en-IE" sz="3200" dirty="0">
                <a:latin typeface="Roboto"/>
              </a:rPr>
            </a:br>
            <a:r>
              <a:rPr lang="en-IE" sz="3200" dirty="0">
                <a:latin typeface="Roboto"/>
              </a:rPr>
              <a:t>- ¿</a:t>
            </a:r>
            <a:r>
              <a:rPr lang="en-IE" sz="3200" dirty="0" err="1">
                <a:latin typeface="Roboto"/>
              </a:rPr>
              <a:t>Estás</a:t>
            </a:r>
            <a:r>
              <a:rPr lang="en-IE" sz="3200" dirty="0">
                <a:latin typeface="Roboto"/>
              </a:rPr>
              <a:t> dentro o </a:t>
            </a:r>
            <a:r>
              <a:rPr lang="en-IE" sz="3200" dirty="0" err="1">
                <a:latin typeface="Roboto"/>
              </a:rPr>
              <a:t>fuera</a:t>
            </a:r>
            <a:r>
              <a:rPr lang="en-IE" sz="3200" dirty="0">
                <a:latin typeface="Roboto"/>
              </a:rPr>
              <a:t>?</a:t>
            </a:r>
            <a:br>
              <a:rPr lang="en-IE" sz="3200" dirty="0">
                <a:latin typeface="Roboto"/>
              </a:rPr>
            </a:br>
            <a:r>
              <a:rPr lang="en-IE" sz="3200" dirty="0">
                <a:latin typeface="Roboto"/>
              </a:rPr>
              <a:t>- ¿</a:t>
            </a:r>
            <a:r>
              <a:rPr lang="en-IE" sz="3200" dirty="0" err="1">
                <a:latin typeface="Roboto"/>
              </a:rPr>
              <a:t>Estas</a:t>
            </a:r>
            <a:r>
              <a:rPr lang="en-IE" sz="3200" dirty="0">
                <a:latin typeface="Roboto"/>
              </a:rPr>
              <a:t> </a:t>
            </a:r>
            <a:r>
              <a:rPr lang="en-IE" sz="3200" dirty="0" err="1">
                <a:latin typeface="Roboto"/>
              </a:rPr>
              <a:t>sólo</a:t>
            </a:r>
            <a:r>
              <a:rPr lang="en-IE" sz="3200" dirty="0">
                <a:latin typeface="Roboto"/>
              </a:rPr>
              <a:t> o </a:t>
            </a:r>
            <a:r>
              <a:rPr lang="en-IE" sz="3200" dirty="0" err="1">
                <a:latin typeface="Roboto"/>
              </a:rPr>
              <a:t>acompa</a:t>
            </a:r>
            <a:r>
              <a:rPr lang="es-ES" sz="3200" dirty="0" err="1">
                <a:latin typeface="Roboto"/>
              </a:rPr>
              <a:t>ñado</a:t>
            </a:r>
            <a:r>
              <a:rPr lang="es-ES" sz="3200" dirty="0">
                <a:latin typeface="Roboto"/>
              </a:rPr>
              <a:t>?</a:t>
            </a:r>
            <a:br>
              <a:rPr lang="es-ES" sz="3200" dirty="0">
                <a:latin typeface="Roboto"/>
              </a:rPr>
            </a:br>
            <a:r>
              <a:rPr lang="es-ES" sz="3200" dirty="0">
                <a:latin typeface="Roboto"/>
              </a:rPr>
              <a:t>- ¿Qué edad tienes?</a:t>
            </a:r>
            <a:br>
              <a:rPr lang="es-ES" sz="3200" dirty="0">
                <a:latin typeface="Roboto"/>
              </a:rPr>
            </a:br>
            <a:r>
              <a:rPr lang="en-IE" sz="3200" dirty="0">
                <a:latin typeface="Roboto"/>
              </a:rPr>
              <a:t>- </a:t>
            </a:r>
            <a:r>
              <a:rPr lang="es-ES" sz="3200" dirty="0">
                <a:latin typeface="Roboto"/>
              </a:rPr>
              <a:t>Describe la escena (desde arriba/disociado, para evitar impacto emocional fuerte)</a:t>
            </a:r>
            <a:br>
              <a:rPr lang="es-ES" sz="3200" dirty="0">
                <a:latin typeface="Roboto"/>
              </a:rPr>
            </a:br>
            <a:endParaRPr lang="en-IE" sz="3200" dirty="0">
              <a:latin typeface="Roboto"/>
            </a:endParaRPr>
          </a:p>
        </p:txBody>
      </p:sp>
      <p:pic>
        <p:nvPicPr>
          <p:cNvPr id="3" name="Picture 2">
            <a:extLst>
              <a:ext uri="{FF2B5EF4-FFF2-40B4-BE49-F238E27FC236}">
                <a16:creationId xmlns:a16="http://schemas.microsoft.com/office/drawing/2014/main" id="{2A130F6D-BA83-4C1A-9C9F-6E51804E34A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40478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145358" y="2619102"/>
            <a:ext cx="10515600" cy="2586831"/>
          </a:xfrm>
        </p:spPr>
        <p:txBody>
          <a:bodyPr/>
          <a:lstStyle/>
          <a:p>
            <a:r>
              <a:rPr lang="es-ES" sz="3600" dirty="0">
                <a:latin typeface="Roboto"/>
              </a:rPr>
              <a:t>Si se quiere profundizar en la información (no es necesario y conviene evitarlo si se puede para evitar que la persona tenga que revivir escenas desagradables o incómodas)</a:t>
            </a:r>
            <a:br>
              <a:rPr lang="es-ES" sz="3600" dirty="0">
                <a:latin typeface="Roboto"/>
              </a:rPr>
            </a:br>
            <a:br>
              <a:rPr lang="es-ES" sz="3600" dirty="0">
                <a:latin typeface="Roboto"/>
              </a:rPr>
            </a:br>
            <a:br>
              <a:rPr lang="es-ES" sz="3600" dirty="0">
                <a:latin typeface="Roboto"/>
              </a:rPr>
            </a:br>
            <a:r>
              <a:rPr lang="es-ES" sz="3600" dirty="0">
                <a:latin typeface="Roboto"/>
              </a:rPr>
              <a:t>- ¿Qué está sucediendo?</a:t>
            </a:r>
            <a:br>
              <a:rPr lang="es-ES" sz="3600" dirty="0">
                <a:latin typeface="Roboto"/>
              </a:rPr>
            </a:br>
            <a:r>
              <a:rPr lang="es-ES" sz="3600" dirty="0">
                <a:latin typeface="Roboto"/>
              </a:rPr>
              <a:t>- ¿Qué pasa después?</a:t>
            </a:r>
            <a:endParaRPr lang="en-IE" sz="3600" dirty="0">
              <a:latin typeface="Roboto"/>
            </a:endParaRPr>
          </a:p>
        </p:txBody>
      </p:sp>
      <p:pic>
        <p:nvPicPr>
          <p:cNvPr id="3" name="Picture 2">
            <a:extLst>
              <a:ext uri="{FF2B5EF4-FFF2-40B4-BE49-F238E27FC236}">
                <a16:creationId xmlns:a16="http://schemas.microsoft.com/office/drawing/2014/main" id="{6462C9F7-E436-44B0-B4C1-2FE7F64EE4B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91197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D3D3-2AD5-4287-9867-48A3BFA724A3}"/>
              </a:ext>
            </a:extLst>
          </p:cNvPr>
          <p:cNvSpPr>
            <a:spLocks noGrp="1"/>
          </p:cNvSpPr>
          <p:nvPr>
            <p:ph type="title"/>
          </p:nvPr>
        </p:nvSpPr>
        <p:spPr/>
        <p:txBody>
          <a:bodyPr/>
          <a:lstStyle/>
          <a:p>
            <a:r>
              <a:rPr lang="en-IE" sz="4800" dirty="0" err="1">
                <a:latin typeface="Roboto"/>
              </a:rPr>
              <a:t>Regresión</a:t>
            </a:r>
            <a:r>
              <a:rPr lang="en-IE" sz="4800" dirty="0">
                <a:latin typeface="Roboto"/>
              </a:rPr>
              <a:t> a </a:t>
            </a:r>
            <a:r>
              <a:rPr lang="en-IE" sz="4800" dirty="0" err="1">
                <a:latin typeface="Roboto"/>
              </a:rPr>
              <a:t>recursos</a:t>
            </a:r>
            <a:r>
              <a:rPr lang="en-IE" sz="4800" dirty="0">
                <a:latin typeface="Roboto"/>
              </a:rPr>
              <a:t> </a:t>
            </a:r>
            <a:r>
              <a:rPr lang="en-IE" sz="4800" dirty="0" err="1">
                <a:latin typeface="Roboto"/>
              </a:rPr>
              <a:t>positivos</a:t>
            </a:r>
            <a:endParaRPr lang="en-IE" sz="4800" dirty="0">
              <a:latin typeface="Roboto"/>
            </a:endParaRPr>
          </a:p>
        </p:txBody>
      </p:sp>
      <p:pic>
        <p:nvPicPr>
          <p:cNvPr id="3" name="Picture 2">
            <a:extLst>
              <a:ext uri="{FF2B5EF4-FFF2-40B4-BE49-F238E27FC236}">
                <a16:creationId xmlns:a16="http://schemas.microsoft.com/office/drawing/2014/main" id="{41A686AD-5446-4376-8F39-EC47B0459B0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817472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484993" y="1319348"/>
            <a:ext cx="10515600" cy="2852737"/>
          </a:xfrm>
        </p:spPr>
        <p:txBody>
          <a:bodyPr/>
          <a:lstStyle/>
          <a:p>
            <a:r>
              <a:rPr lang="en-IE" sz="5400" dirty="0" err="1">
                <a:latin typeface="Roboto"/>
              </a:rPr>
              <a:t>Qué</a:t>
            </a:r>
            <a:r>
              <a:rPr lang="en-IE" sz="5400" dirty="0">
                <a:latin typeface="Roboto"/>
              </a:rPr>
              <a:t> Son Las </a:t>
            </a:r>
            <a:r>
              <a:rPr lang="en-IE" sz="5400" dirty="0" err="1">
                <a:latin typeface="Roboto"/>
              </a:rPr>
              <a:t>Regresiones</a:t>
            </a:r>
            <a:r>
              <a:rPr lang="en-IE" sz="5400" dirty="0">
                <a:latin typeface="Roboto"/>
              </a:rPr>
              <a:t> </a:t>
            </a:r>
            <a:r>
              <a:rPr lang="en-IE" sz="5400" dirty="0" err="1">
                <a:latin typeface="Roboto"/>
              </a:rPr>
              <a:t>Multilineales</a:t>
            </a:r>
            <a:r>
              <a:rPr lang="en-IE" sz="5400" dirty="0">
                <a:latin typeface="Roboto"/>
              </a:rPr>
              <a:t> </a:t>
            </a:r>
            <a:r>
              <a:rPr lang="en-IE" sz="5400" dirty="0" err="1">
                <a:latin typeface="Roboto"/>
              </a:rPr>
              <a:t>Seguras</a:t>
            </a:r>
            <a:endParaRPr lang="en-IE" sz="5400" dirty="0">
              <a:latin typeface="Roboto"/>
            </a:endParaRPr>
          </a:p>
        </p:txBody>
      </p:sp>
      <p:pic>
        <p:nvPicPr>
          <p:cNvPr id="3" name="Picture 2">
            <a:extLst>
              <a:ext uri="{FF2B5EF4-FFF2-40B4-BE49-F238E27FC236}">
                <a16:creationId xmlns:a16="http://schemas.microsoft.com/office/drawing/2014/main" id="{5478F80F-8EFC-4865-BAC1-205AD5AD942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127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61000" b="-6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A82E-0132-441D-BCAB-3F52BA09939D}"/>
              </a:ext>
            </a:extLst>
          </p:cNvPr>
          <p:cNvSpPr>
            <a:spLocks noGrp="1"/>
          </p:cNvSpPr>
          <p:nvPr>
            <p:ph type="title"/>
          </p:nvPr>
        </p:nvSpPr>
        <p:spPr/>
        <p:txBody>
          <a:bodyPr/>
          <a:lstStyle/>
          <a:p>
            <a:r>
              <a:rPr lang="en-IE" sz="4800" dirty="0">
                <a:latin typeface="Roboto"/>
              </a:rPr>
              <a:t>PRÁCTICA GRUPO: </a:t>
            </a:r>
            <a:r>
              <a:rPr lang="en-IE" sz="4800" dirty="0" err="1">
                <a:latin typeface="Roboto"/>
              </a:rPr>
              <a:t>Regresión</a:t>
            </a:r>
            <a:r>
              <a:rPr lang="en-IE" sz="4800" dirty="0">
                <a:latin typeface="Roboto"/>
              </a:rPr>
              <a:t> </a:t>
            </a:r>
            <a:r>
              <a:rPr lang="en-IE" sz="4800" dirty="0" err="1">
                <a:latin typeface="Roboto"/>
              </a:rPr>
              <a:t>Multilineal</a:t>
            </a:r>
            <a:r>
              <a:rPr lang="en-IE" sz="4800" dirty="0">
                <a:latin typeface="Roboto"/>
              </a:rPr>
              <a:t> a </a:t>
            </a:r>
            <a:r>
              <a:rPr lang="en-IE" sz="4800" dirty="0" err="1">
                <a:latin typeface="Roboto"/>
              </a:rPr>
              <a:t>Momento</a:t>
            </a:r>
            <a:r>
              <a:rPr lang="en-IE" sz="4800" dirty="0">
                <a:latin typeface="Roboto"/>
              </a:rPr>
              <a:t> </a:t>
            </a:r>
            <a:r>
              <a:rPr lang="en-IE" sz="4800" dirty="0" err="1">
                <a:latin typeface="Roboto"/>
              </a:rPr>
              <a:t>Positivo</a:t>
            </a:r>
            <a:r>
              <a:rPr lang="en-IE" sz="4800" dirty="0">
                <a:latin typeface="Roboto"/>
              </a:rPr>
              <a:t> (</a:t>
            </a:r>
            <a:r>
              <a:rPr lang="en-IE" sz="4800" dirty="0" err="1">
                <a:latin typeface="Roboto"/>
              </a:rPr>
              <a:t>recurso</a:t>
            </a:r>
            <a:r>
              <a:rPr lang="en-IE" sz="4800" dirty="0">
                <a:latin typeface="Roboto"/>
              </a:rPr>
              <a:t> </a:t>
            </a:r>
            <a:r>
              <a:rPr lang="en-IE" sz="4800" dirty="0" err="1">
                <a:latin typeface="Roboto"/>
              </a:rPr>
              <a:t>positivo</a:t>
            </a:r>
            <a:r>
              <a:rPr lang="en-IE" sz="4800" dirty="0">
                <a:latin typeface="Roboto"/>
              </a:rPr>
              <a:t>)</a:t>
            </a:r>
          </a:p>
        </p:txBody>
      </p:sp>
      <p:pic>
        <p:nvPicPr>
          <p:cNvPr id="3" name="Picture 2">
            <a:extLst>
              <a:ext uri="{FF2B5EF4-FFF2-40B4-BE49-F238E27FC236}">
                <a16:creationId xmlns:a16="http://schemas.microsoft.com/office/drawing/2014/main" id="{3BF8265C-9E40-43E6-B920-3F86E94F03F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19300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9C7C-F9E3-45E1-8170-686E485991C4}"/>
              </a:ext>
            </a:extLst>
          </p:cNvPr>
          <p:cNvSpPr>
            <a:spLocks noGrp="1"/>
          </p:cNvSpPr>
          <p:nvPr>
            <p:ph type="title"/>
          </p:nvPr>
        </p:nvSpPr>
        <p:spPr/>
        <p:txBody>
          <a:bodyPr/>
          <a:lstStyle/>
          <a:p>
            <a:r>
              <a:rPr lang="en-IE" sz="4800" dirty="0">
                <a:latin typeface="Roboto"/>
              </a:rPr>
              <a:t>PRÁCTICA: </a:t>
            </a:r>
            <a:r>
              <a:rPr lang="en-IE" sz="4800" dirty="0" err="1">
                <a:latin typeface="Roboto"/>
              </a:rPr>
              <a:t>Regresión</a:t>
            </a:r>
            <a:r>
              <a:rPr lang="en-IE" sz="4800" dirty="0">
                <a:latin typeface="Roboto"/>
              </a:rPr>
              <a:t> </a:t>
            </a:r>
            <a:r>
              <a:rPr lang="en-IE" sz="4800" dirty="0" err="1">
                <a:latin typeface="Roboto"/>
              </a:rPr>
              <a:t>Multilineal</a:t>
            </a:r>
            <a:r>
              <a:rPr lang="en-IE" sz="4800" dirty="0">
                <a:latin typeface="Roboto"/>
              </a:rPr>
              <a:t> a </a:t>
            </a:r>
            <a:r>
              <a:rPr lang="en-IE" sz="4800" dirty="0" err="1">
                <a:latin typeface="Roboto"/>
              </a:rPr>
              <a:t>Resolución</a:t>
            </a:r>
            <a:r>
              <a:rPr lang="en-IE" sz="4800" dirty="0">
                <a:latin typeface="Roboto"/>
              </a:rPr>
              <a:t> de </a:t>
            </a:r>
            <a:r>
              <a:rPr lang="en-IE" sz="4800" dirty="0" err="1">
                <a:latin typeface="Roboto"/>
              </a:rPr>
              <a:t>Conflicto</a:t>
            </a:r>
            <a:endParaRPr lang="en-IE" sz="4800" dirty="0">
              <a:latin typeface="Roboto"/>
            </a:endParaRPr>
          </a:p>
        </p:txBody>
      </p:sp>
      <p:pic>
        <p:nvPicPr>
          <p:cNvPr id="3" name="Picture 2">
            <a:extLst>
              <a:ext uri="{FF2B5EF4-FFF2-40B4-BE49-F238E27FC236}">
                <a16:creationId xmlns:a16="http://schemas.microsoft.com/office/drawing/2014/main" id="{86C07062-A127-4088-9795-818D79A3C4B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9789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D1D8-43B7-4A4F-A268-7581C0C4069A}"/>
              </a:ext>
            </a:extLst>
          </p:cNvPr>
          <p:cNvSpPr>
            <a:spLocks noGrp="1"/>
          </p:cNvSpPr>
          <p:nvPr>
            <p:ph type="title"/>
          </p:nvPr>
        </p:nvSpPr>
        <p:spPr>
          <a:xfrm>
            <a:off x="1955255" y="1049315"/>
            <a:ext cx="8638721" cy="1320845"/>
          </a:xfrm>
        </p:spPr>
        <p:txBody>
          <a:bodyPr/>
          <a:lstStyle/>
          <a:p>
            <a:r>
              <a:rPr lang="en-IE" sz="5400" dirty="0">
                <a:latin typeface="Roboto"/>
              </a:rPr>
              <a:t>DESCANSO 10 MINUTOS</a:t>
            </a:r>
          </a:p>
        </p:txBody>
      </p:sp>
      <p:pic>
        <p:nvPicPr>
          <p:cNvPr id="3" name="Picture 2">
            <a:extLst>
              <a:ext uri="{FF2B5EF4-FFF2-40B4-BE49-F238E27FC236}">
                <a16:creationId xmlns:a16="http://schemas.microsoft.com/office/drawing/2014/main" id="{D4B11451-DC60-4A9C-8104-9F7B1B39A71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78275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Terapia</a:t>
            </a:r>
            <a:r>
              <a:rPr lang="en-IE" sz="4800" dirty="0">
                <a:latin typeface="Roboto"/>
              </a:rPr>
              <a:t> GESTALT (</a:t>
            </a:r>
            <a:r>
              <a:rPr lang="en-IE" sz="4800" dirty="0" err="1">
                <a:latin typeface="Roboto"/>
              </a:rPr>
              <a:t>cambio</a:t>
            </a:r>
            <a:r>
              <a:rPr lang="en-IE" sz="4800" dirty="0">
                <a:latin typeface="Roboto"/>
              </a:rPr>
              <a:t> de roles): </a:t>
            </a:r>
            <a:br>
              <a:rPr lang="en-IE" sz="4800" dirty="0">
                <a:latin typeface="Roboto"/>
              </a:rPr>
            </a:br>
            <a:br>
              <a:rPr lang="en-IE" sz="4800" dirty="0">
                <a:latin typeface="Roboto"/>
              </a:rPr>
            </a:br>
            <a:r>
              <a:rPr lang="en-IE" sz="4800" dirty="0">
                <a:latin typeface="Roboto"/>
              </a:rPr>
              <a:t>Para </a:t>
            </a:r>
            <a:r>
              <a:rPr lang="en-IE" sz="4800" dirty="0" err="1">
                <a:latin typeface="Roboto"/>
              </a:rPr>
              <a:t>Perdón</a:t>
            </a:r>
            <a:r>
              <a:rPr lang="en-IE" sz="4800" dirty="0">
                <a:latin typeface="Roboto"/>
              </a:rPr>
              <a:t> O </a:t>
            </a:r>
            <a:r>
              <a:rPr lang="en-IE" sz="4800" dirty="0" err="1">
                <a:latin typeface="Roboto"/>
              </a:rPr>
              <a:t>Resolución</a:t>
            </a:r>
            <a:r>
              <a:rPr lang="en-IE" sz="4800" dirty="0">
                <a:latin typeface="Roboto"/>
              </a:rPr>
              <a:t> De </a:t>
            </a:r>
            <a:r>
              <a:rPr lang="en-IE" sz="4800" dirty="0" err="1">
                <a:latin typeface="Roboto"/>
              </a:rPr>
              <a:t>Conflicto</a:t>
            </a:r>
            <a:r>
              <a:rPr lang="en-IE" sz="4800" dirty="0">
                <a:latin typeface="Roboto"/>
              </a:rPr>
              <a:t> Con </a:t>
            </a:r>
            <a:r>
              <a:rPr lang="en-IE" sz="4800" dirty="0" err="1">
                <a:latin typeface="Roboto"/>
              </a:rPr>
              <a:t>Alguien</a:t>
            </a:r>
            <a:endParaRPr lang="en-IE" sz="4800" dirty="0">
              <a:latin typeface="Roboto"/>
            </a:endParaRPr>
          </a:p>
        </p:txBody>
      </p:sp>
      <p:pic>
        <p:nvPicPr>
          <p:cNvPr id="3" name="Picture 2">
            <a:extLst>
              <a:ext uri="{FF2B5EF4-FFF2-40B4-BE49-F238E27FC236}">
                <a16:creationId xmlns:a16="http://schemas.microsoft.com/office/drawing/2014/main" id="{C3A415A7-5A26-432B-86A8-D4F95F904D1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00374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838200" y="2415133"/>
            <a:ext cx="10515600" cy="2852737"/>
          </a:xfrm>
        </p:spPr>
        <p:txBody>
          <a:bodyPr/>
          <a:lstStyle/>
          <a:p>
            <a:r>
              <a:rPr lang="en-IE" sz="3200" dirty="0">
                <a:latin typeface="Roboto"/>
              </a:rPr>
              <a:t>PASO 1 - “</a:t>
            </a:r>
            <a:r>
              <a:rPr lang="en-IE" sz="3200" dirty="0" err="1">
                <a:latin typeface="Roboto"/>
              </a:rPr>
              <a:t>Imagina</a:t>
            </a:r>
            <a:r>
              <a:rPr lang="en-IE" sz="3200" dirty="0">
                <a:latin typeface="Roboto"/>
              </a:rPr>
              <a:t> que X (</a:t>
            </a:r>
            <a:r>
              <a:rPr lang="en-IE" sz="3200" dirty="0" err="1">
                <a:latin typeface="Roboto"/>
              </a:rPr>
              <a:t>nombre</a:t>
            </a:r>
            <a:r>
              <a:rPr lang="en-IE" sz="3200" dirty="0">
                <a:latin typeface="Roboto"/>
              </a:rPr>
              <a:t> de la persona) </a:t>
            </a:r>
            <a:r>
              <a:rPr lang="en-IE" sz="3200" dirty="0" err="1">
                <a:latin typeface="Roboto"/>
              </a:rPr>
              <a:t>está</a:t>
            </a:r>
            <a:r>
              <a:rPr lang="en-IE" sz="3200" dirty="0">
                <a:latin typeface="Roboto"/>
              </a:rPr>
              <a:t> </a:t>
            </a:r>
            <a:r>
              <a:rPr lang="en-IE" sz="3200" dirty="0" err="1">
                <a:latin typeface="Roboto"/>
              </a:rPr>
              <a:t>en</a:t>
            </a:r>
            <a:r>
              <a:rPr lang="en-IE" sz="3200" dirty="0">
                <a:latin typeface="Roboto"/>
              </a:rPr>
              <a:t> </a:t>
            </a:r>
            <a:r>
              <a:rPr lang="en-IE" sz="3200" dirty="0" err="1">
                <a:latin typeface="Roboto"/>
              </a:rPr>
              <a:t>frente</a:t>
            </a:r>
            <a:r>
              <a:rPr lang="en-IE" sz="3200" dirty="0">
                <a:latin typeface="Roboto"/>
              </a:rPr>
              <a:t> de </a:t>
            </a:r>
            <a:r>
              <a:rPr lang="en-IE" sz="3200" dirty="0" err="1">
                <a:latin typeface="Roboto"/>
              </a:rPr>
              <a:t>tí</a:t>
            </a:r>
            <a:r>
              <a:rPr lang="en-IE" sz="3200" dirty="0">
                <a:latin typeface="Roboto"/>
              </a:rPr>
              <a:t>. </a:t>
            </a:r>
            <a:r>
              <a:rPr lang="en-IE" sz="3200" dirty="0" err="1">
                <a:latin typeface="Roboto"/>
              </a:rPr>
              <a:t>Él</a:t>
            </a:r>
            <a:r>
              <a:rPr lang="en-IE" sz="3200" dirty="0">
                <a:latin typeface="Roboto"/>
              </a:rPr>
              <a:t>/Ella </a:t>
            </a:r>
            <a:r>
              <a:rPr lang="en-IE" sz="3200" dirty="0" err="1">
                <a:latin typeface="Roboto"/>
              </a:rPr>
              <a:t>va</a:t>
            </a:r>
            <a:r>
              <a:rPr lang="en-IE" sz="3200" dirty="0">
                <a:latin typeface="Roboto"/>
              </a:rPr>
              <a:t> a </a:t>
            </a:r>
            <a:r>
              <a:rPr lang="en-IE" sz="3200" dirty="0" err="1">
                <a:latin typeface="Roboto"/>
              </a:rPr>
              <a:t>escuchar</a:t>
            </a:r>
            <a:r>
              <a:rPr lang="en-IE" sz="3200" dirty="0">
                <a:latin typeface="Roboto"/>
              </a:rPr>
              <a:t> </a:t>
            </a:r>
            <a:r>
              <a:rPr lang="en-IE" sz="3200" dirty="0" err="1">
                <a:latin typeface="Roboto"/>
              </a:rPr>
              <a:t>todo</a:t>
            </a:r>
            <a:r>
              <a:rPr lang="en-IE" sz="3200" dirty="0">
                <a:latin typeface="Roboto"/>
              </a:rPr>
              <a:t> lo que </a:t>
            </a:r>
            <a:r>
              <a:rPr lang="en-IE" sz="3200" dirty="0" err="1">
                <a:latin typeface="Roboto"/>
              </a:rPr>
              <a:t>tienes</a:t>
            </a:r>
            <a:r>
              <a:rPr lang="en-IE" sz="3200" dirty="0">
                <a:latin typeface="Roboto"/>
              </a:rPr>
              <a:t> que </a:t>
            </a:r>
            <a:r>
              <a:rPr lang="en-IE" sz="3200" dirty="0" err="1">
                <a:latin typeface="Roboto"/>
              </a:rPr>
              <a:t>decir</a:t>
            </a:r>
            <a:r>
              <a:rPr lang="en-IE" sz="3200" dirty="0">
                <a:latin typeface="Roboto"/>
              </a:rPr>
              <a:t>. </a:t>
            </a:r>
            <a:r>
              <a:rPr lang="en-IE" sz="3200" dirty="0" err="1">
                <a:latin typeface="Roboto"/>
              </a:rPr>
              <a:t>Dile</a:t>
            </a:r>
            <a:r>
              <a:rPr lang="en-IE" sz="3200" dirty="0">
                <a:latin typeface="Roboto"/>
              </a:rPr>
              <a:t> </a:t>
            </a:r>
            <a:r>
              <a:rPr lang="en-IE" sz="3200" dirty="0" err="1">
                <a:latin typeface="Roboto"/>
              </a:rPr>
              <a:t>ahora</a:t>
            </a:r>
            <a:r>
              <a:rPr lang="en-IE" sz="3200" dirty="0">
                <a:latin typeface="Roboto"/>
              </a:rPr>
              <a:t> a </a:t>
            </a:r>
            <a:r>
              <a:rPr lang="en-IE" sz="3200" dirty="0" err="1">
                <a:latin typeface="Roboto"/>
              </a:rPr>
              <a:t>esa</a:t>
            </a:r>
            <a:r>
              <a:rPr lang="en-IE" sz="3200" dirty="0">
                <a:latin typeface="Roboto"/>
              </a:rPr>
              <a:t> persona </a:t>
            </a:r>
            <a:r>
              <a:rPr lang="en-IE" sz="3200" dirty="0" err="1">
                <a:latin typeface="Roboto"/>
              </a:rPr>
              <a:t>cómo</a:t>
            </a:r>
            <a:r>
              <a:rPr lang="en-IE" sz="3200" dirty="0">
                <a:latin typeface="Roboto"/>
              </a:rPr>
              <a:t> sus </a:t>
            </a:r>
            <a:r>
              <a:rPr lang="en-IE" sz="3200" dirty="0" err="1">
                <a:latin typeface="Roboto"/>
              </a:rPr>
              <a:t>acciones</a:t>
            </a:r>
            <a:r>
              <a:rPr lang="en-IE" sz="3200" dirty="0">
                <a:latin typeface="Roboto"/>
              </a:rPr>
              <a:t> </a:t>
            </a:r>
            <a:r>
              <a:rPr lang="en-IE" sz="3200" dirty="0" err="1">
                <a:latin typeface="Roboto"/>
              </a:rPr>
              <a:t>te</a:t>
            </a:r>
            <a:r>
              <a:rPr lang="en-IE" sz="3200" dirty="0">
                <a:latin typeface="Roboto"/>
              </a:rPr>
              <a:t> </a:t>
            </a:r>
            <a:r>
              <a:rPr lang="en-IE" sz="3200" dirty="0" err="1">
                <a:latin typeface="Roboto"/>
              </a:rPr>
              <a:t>hicieron</a:t>
            </a:r>
            <a:r>
              <a:rPr lang="en-IE" sz="3200" dirty="0">
                <a:latin typeface="Roboto"/>
              </a:rPr>
              <a:t> </a:t>
            </a:r>
            <a:r>
              <a:rPr lang="en-IE" sz="3200" dirty="0" err="1">
                <a:latin typeface="Roboto"/>
              </a:rPr>
              <a:t>sentir</a:t>
            </a:r>
            <a:r>
              <a:rPr lang="en-IE" sz="3200" dirty="0">
                <a:latin typeface="Roboto"/>
              </a:rPr>
              <a:t> o </a:t>
            </a:r>
            <a:r>
              <a:rPr lang="en-IE" sz="3200" dirty="0" err="1">
                <a:latin typeface="Roboto"/>
              </a:rPr>
              <a:t>te</a:t>
            </a:r>
            <a:r>
              <a:rPr lang="en-IE" sz="3200" dirty="0">
                <a:latin typeface="Roboto"/>
              </a:rPr>
              <a:t> </a:t>
            </a:r>
            <a:r>
              <a:rPr lang="en-IE" sz="3200" dirty="0" err="1">
                <a:latin typeface="Roboto"/>
              </a:rPr>
              <a:t>hirieron</a:t>
            </a:r>
            <a:r>
              <a:rPr lang="en-IE" sz="3200" dirty="0">
                <a:latin typeface="Roboto"/>
              </a:rPr>
              <a:t> </a:t>
            </a:r>
            <a:r>
              <a:rPr lang="en-IE" sz="3200" dirty="0" err="1">
                <a:latin typeface="Roboto"/>
              </a:rPr>
              <a:t>en</a:t>
            </a:r>
            <a:r>
              <a:rPr lang="en-IE" sz="3200" dirty="0">
                <a:latin typeface="Roboto"/>
              </a:rPr>
              <a:t> </a:t>
            </a:r>
            <a:r>
              <a:rPr lang="en-IE" sz="3200" dirty="0" err="1">
                <a:latin typeface="Roboto"/>
              </a:rPr>
              <a:t>aquél</a:t>
            </a:r>
            <a:r>
              <a:rPr lang="en-IE" sz="3200" dirty="0">
                <a:latin typeface="Roboto"/>
              </a:rPr>
              <a:t> </a:t>
            </a:r>
            <a:r>
              <a:rPr lang="en-IE" sz="3200" dirty="0" err="1">
                <a:latin typeface="Roboto"/>
              </a:rPr>
              <a:t>momento</a:t>
            </a:r>
            <a:r>
              <a:rPr lang="en-IE" sz="3200" dirty="0">
                <a:latin typeface="Roboto"/>
              </a:rPr>
              <a:t> y </a:t>
            </a:r>
            <a:r>
              <a:rPr lang="en-IE" sz="3200" dirty="0" err="1">
                <a:latin typeface="Roboto"/>
              </a:rPr>
              <a:t>después</a:t>
            </a:r>
            <a:r>
              <a:rPr lang="en-IE" sz="3200" dirty="0">
                <a:latin typeface="Roboto"/>
              </a:rPr>
              <a:t>. (</a:t>
            </a:r>
            <a:r>
              <a:rPr lang="en-IE" sz="3200" dirty="0" err="1">
                <a:latin typeface="Roboto"/>
              </a:rPr>
              <a:t>Insiste</a:t>
            </a:r>
            <a:r>
              <a:rPr lang="en-IE" sz="3200" dirty="0">
                <a:latin typeface="Roboto"/>
              </a:rPr>
              <a:t> </a:t>
            </a:r>
            <a:r>
              <a:rPr lang="en-IE" sz="3200" dirty="0" err="1">
                <a:latin typeface="Roboto"/>
              </a:rPr>
              <a:t>en</a:t>
            </a:r>
            <a:r>
              <a:rPr lang="en-IE" sz="3200" dirty="0">
                <a:latin typeface="Roboto"/>
              </a:rPr>
              <a:t> que la persona </a:t>
            </a:r>
            <a:r>
              <a:rPr lang="en-IE" sz="3200" dirty="0" err="1">
                <a:latin typeface="Roboto"/>
              </a:rPr>
              <a:t>está</a:t>
            </a:r>
            <a:r>
              <a:rPr lang="en-IE" sz="3200" dirty="0">
                <a:latin typeface="Roboto"/>
              </a:rPr>
              <a:t> </a:t>
            </a:r>
            <a:r>
              <a:rPr lang="en-IE" sz="3200" dirty="0" err="1">
                <a:latin typeface="Roboto"/>
              </a:rPr>
              <a:t>segura</a:t>
            </a:r>
            <a:r>
              <a:rPr lang="en-IE" sz="3200" dirty="0">
                <a:latin typeface="Roboto"/>
              </a:rPr>
              <a:t> e </a:t>
            </a:r>
            <a:r>
              <a:rPr lang="en-IE" sz="3200" dirty="0" err="1">
                <a:latin typeface="Roboto"/>
              </a:rPr>
              <a:t>invita</a:t>
            </a:r>
            <a:r>
              <a:rPr lang="en-IE" sz="3200" dirty="0">
                <a:latin typeface="Roboto"/>
              </a:rPr>
              <a:t> a </a:t>
            </a:r>
            <a:r>
              <a:rPr lang="en-IE" sz="3200" dirty="0" err="1">
                <a:latin typeface="Roboto"/>
              </a:rPr>
              <a:t>hablar</a:t>
            </a:r>
            <a:r>
              <a:rPr lang="en-IE" sz="3200" dirty="0">
                <a:latin typeface="Roboto"/>
              </a:rPr>
              <a:t> </a:t>
            </a:r>
            <a:r>
              <a:rPr lang="en-IE" sz="3200" dirty="0" err="1">
                <a:latin typeface="Roboto"/>
              </a:rPr>
              <a:t>si</a:t>
            </a:r>
            <a:r>
              <a:rPr lang="en-IE" sz="3200" dirty="0">
                <a:latin typeface="Roboto"/>
              </a:rPr>
              <a:t> no lo </a:t>
            </a:r>
            <a:r>
              <a:rPr lang="en-IE" sz="3200" dirty="0" err="1">
                <a:latin typeface="Roboto"/>
              </a:rPr>
              <a:t>hace</a:t>
            </a:r>
            <a:r>
              <a:rPr lang="en-IE" sz="3200" dirty="0">
                <a:latin typeface="Roboto"/>
              </a:rPr>
              <a:t>)</a:t>
            </a:r>
            <a:br>
              <a:rPr lang="en-IE" sz="3200" dirty="0">
                <a:latin typeface="Roboto"/>
              </a:rPr>
            </a:br>
            <a:br>
              <a:rPr lang="en-IE" sz="3200" dirty="0">
                <a:latin typeface="Roboto"/>
              </a:rPr>
            </a:br>
            <a:r>
              <a:rPr lang="en-IE" sz="3200" dirty="0">
                <a:latin typeface="Roboto"/>
              </a:rPr>
              <a:t>RECUERDA: </a:t>
            </a:r>
            <a:r>
              <a:rPr lang="en-IE" sz="3200" dirty="0" err="1">
                <a:latin typeface="Roboto"/>
              </a:rPr>
              <a:t>Tienes</a:t>
            </a:r>
            <a:r>
              <a:rPr lang="en-IE" sz="3200" dirty="0">
                <a:latin typeface="Roboto"/>
              </a:rPr>
              <a:t> </a:t>
            </a:r>
            <a:r>
              <a:rPr lang="en-IE" sz="3200" dirty="0" err="1">
                <a:latin typeface="Roboto"/>
              </a:rPr>
              <a:t>todo</a:t>
            </a:r>
            <a:r>
              <a:rPr lang="en-IE" sz="3200" dirty="0">
                <a:latin typeface="Roboto"/>
              </a:rPr>
              <a:t> el </a:t>
            </a:r>
            <a:r>
              <a:rPr lang="en-IE" sz="3200" dirty="0" err="1">
                <a:latin typeface="Roboto"/>
              </a:rPr>
              <a:t>conocimiento</a:t>
            </a:r>
            <a:r>
              <a:rPr lang="en-IE" sz="3200" dirty="0">
                <a:latin typeface="Roboto"/>
              </a:rPr>
              <a:t>, </a:t>
            </a:r>
            <a:r>
              <a:rPr lang="en-IE" sz="3200" dirty="0" err="1">
                <a:latin typeface="Roboto"/>
              </a:rPr>
              <a:t>experiencia</a:t>
            </a:r>
            <a:r>
              <a:rPr lang="en-IE" sz="3200" dirty="0">
                <a:latin typeface="Roboto"/>
              </a:rPr>
              <a:t>, </a:t>
            </a:r>
            <a:r>
              <a:rPr lang="en-IE" sz="3200" dirty="0" err="1">
                <a:latin typeface="Roboto"/>
              </a:rPr>
              <a:t>sabiduría</a:t>
            </a:r>
            <a:r>
              <a:rPr lang="en-IE" sz="3200" dirty="0">
                <a:latin typeface="Roboto"/>
              </a:rPr>
              <a:t>, </a:t>
            </a:r>
            <a:r>
              <a:rPr lang="en-IE" sz="3200" dirty="0" err="1">
                <a:latin typeface="Roboto"/>
              </a:rPr>
              <a:t>entendimiento</a:t>
            </a:r>
            <a:r>
              <a:rPr lang="en-IE" sz="3200" dirty="0">
                <a:latin typeface="Roboto"/>
              </a:rPr>
              <a:t>, </a:t>
            </a:r>
            <a:r>
              <a:rPr lang="en-IE" sz="3200" dirty="0" err="1">
                <a:latin typeface="Roboto"/>
              </a:rPr>
              <a:t>inteligencia</a:t>
            </a:r>
            <a:r>
              <a:rPr lang="en-IE" sz="3200" dirty="0">
                <a:latin typeface="Roboto"/>
              </a:rPr>
              <a:t> de </a:t>
            </a:r>
            <a:r>
              <a:rPr lang="en-IE" sz="3200" dirty="0" err="1">
                <a:latin typeface="Roboto"/>
              </a:rPr>
              <a:t>tu</a:t>
            </a:r>
            <a:r>
              <a:rPr lang="en-IE" sz="3200" dirty="0">
                <a:latin typeface="Roboto"/>
              </a:rPr>
              <a:t> </a:t>
            </a:r>
            <a:r>
              <a:rPr lang="en-IE" sz="3200" dirty="0" err="1">
                <a:latin typeface="Roboto"/>
              </a:rPr>
              <a:t>yo</a:t>
            </a:r>
            <a:r>
              <a:rPr lang="en-IE" sz="3200" dirty="0">
                <a:latin typeface="Roboto"/>
              </a:rPr>
              <a:t> </a:t>
            </a:r>
            <a:r>
              <a:rPr lang="en-IE" sz="3200" dirty="0" err="1">
                <a:latin typeface="Roboto"/>
              </a:rPr>
              <a:t>adulto</a:t>
            </a:r>
            <a:r>
              <a:rPr lang="en-IE" sz="3200" dirty="0">
                <a:latin typeface="Roboto"/>
              </a:rPr>
              <a:t>.</a:t>
            </a:r>
          </a:p>
        </p:txBody>
      </p:sp>
      <p:pic>
        <p:nvPicPr>
          <p:cNvPr id="3" name="Picture 2">
            <a:extLst>
              <a:ext uri="{FF2B5EF4-FFF2-40B4-BE49-F238E27FC236}">
                <a16:creationId xmlns:a16="http://schemas.microsoft.com/office/drawing/2014/main" id="{FD776395-3F1A-440F-848E-0DFA2A527DF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54389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400" dirty="0">
                <a:latin typeface="Roboto"/>
              </a:rPr>
              <a:t>PASO 2- Pasar a </a:t>
            </a:r>
            <a:r>
              <a:rPr lang="en-IE" sz="4400" dirty="0" err="1">
                <a:latin typeface="Roboto"/>
              </a:rPr>
              <a:t>ver</a:t>
            </a:r>
            <a:r>
              <a:rPr lang="en-IE" sz="4400" dirty="0">
                <a:latin typeface="Roboto"/>
              </a:rPr>
              <a:t> a </a:t>
            </a:r>
            <a:r>
              <a:rPr lang="en-IE" sz="4400" dirty="0" err="1">
                <a:latin typeface="Roboto"/>
              </a:rPr>
              <a:t>través</a:t>
            </a:r>
            <a:r>
              <a:rPr lang="en-IE" sz="4400" dirty="0">
                <a:latin typeface="Roboto"/>
              </a:rPr>
              <a:t> de los </a:t>
            </a:r>
            <a:r>
              <a:rPr lang="en-IE" sz="4400" dirty="0" err="1">
                <a:latin typeface="Roboto"/>
              </a:rPr>
              <a:t>ojos</a:t>
            </a:r>
            <a:r>
              <a:rPr lang="en-IE" sz="4400" dirty="0">
                <a:latin typeface="Roboto"/>
              </a:rPr>
              <a:t> de la persona que ha </a:t>
            </a:r>
            <a:r>
              <a:rPr lang="en-IE" sz="4400" dirty="0" err="1">
                <a:latin typeface="Roboto"/>
              </a:rPr>
              <a:t>realizado</a:t>
            </a:r>
            <a:r>
              <a:rPr lang="en-IE" sz="4400" dirty="0">
                <a:latin typeface="Roboto"/>
              </a:rPr>
              <a:t> el da</a:t>
            </a:r>
            <a:r>
              <a:rPr lang="es-ES" sz="4400" dirty="0" err="1">
                <a:latin typeface="Roboto"/>
              </a:rPr>
              <a:t>ño</a:t>
            </a:r>
            <a:r>
              <a:rPr lang="es-ES" sz="4400" dirty="0">
                <a:latin typeface="Roboto"/>
              </a:rPr>
              <a:t>, </a:t>
            </a:r>
            <a:r>
              <a:rPr lang="es-ES" sz="4400" dirty="0" err="1">
                <a:latin typeface="Roboto"/>
              </a:rPr>
              <a:t>despu</a:t>
            </a:r>
            <a:r>
              <a:rPr lang="en-IE" sz="4400" dirty="0" err="1">
                <a:latin typeface="Roboto"/>
              </a:rPr>
              <a:t>és</a:t>
            </a:r>
            <a:r>
              <a:rPr lang="en-IE" sz="4400" dirty="0">
                <a:latin typeface="Roboto"/>
              </a:rPr>
              <a:t> de </a:t>
            </a:r>
            <a:r>
              <a:rPr lang="en-IE" sz="4400" dirty="0" err="1">
                <a:latin typeface="Roboto"/>
              </a:rPr>
              <a:t>haber</a:t>
            </a:r>
            <a:r>
              <a:rPr lang="en-IE" sz="4400" dirty="0">
                <a:latin typeface="Roboto"/>
              </a:rPr>
              <a:t> </a:t>
            </a:r>
            <a:r>
              <a:rPr lang="en-IE" sz="4400" dirty="0" err="1">
                <a:latin typeface="Roboto"/>
              </a:rPr>
              <a:t>dicho</a:t>
            </a:r>
            <a:r>
              <a:rPr lang="en-IE" sz="4400" dirty="0">
                <a:latin typeface="Roboto"/>
              </a:rPr>
              <a:t> lo que </a:t>
            </a:r>
            <a:r>
              <a:rPr lang="en-IE" sz="4400" dirty="0" err="1">
                <a:latin typeface="Roboto"/>
              </a:rPr>
              <a:t>necesitaba</a:t>
            </a:r>
            <a:r>
              <a:rPr lang="en-IE" sz="4400" dirty="0">
                <a:latin typeface="Roboto"/>
              </a:rPr>
              <a:t> </a:t>
            </a:r>
            <a:r>
              <a:rPr lang="en-IE" sz="4400" dirty="0" err="1">
                <a:latin typeface="Roboto"/>
              </a:rPr>
              <a:t>decir</a:t>
            </a:r>
            <a:r>
              <a:rPr lang="en-IE" sz="4400" dirty="0">
                <a:latin typeface="Roboto"/>
              </a:rPr>
              <a:t> y </a:t>
            </a:r>
            <a:r>
              <a:rPr lang="en-IE" sz="4400" dirty="0" err="1">
                <a:latin typeface="Roboto"/>
              </a:rPr>
              <a:t>soltar</a:t>
            </a:r>
            <a:br>
              <a:rPr lang="en-IE" sz="4400" dirty="0">
                <a:latin typeface="Roboto"/>
              </a:rPr>
            </a:br>
            <a:br>
              <a:rPr lang="en-IE" sz="4400" dirty="0">
                <a:latin typeface="Roboto"/>
              </a:rPr>
            </a:br>
            <a:r>
              <a:rPr lang="en-IE" sz="4400" dirty="0">
                <a:latin typeface="Roboto"/>
              </a:rPr>
              <a:t>Cambia de roles de nuevo: </a:t>
            </a:r>
            <a:r>
              <a:rPr lang="es-ES" sz="4400" dirty="0">
                <a:latin typeface="Roboto"/>
              </a:rPr>
              <a:t>¿</a:t>
            </a:r>
            <a:r>
              <a:rPr lang="en-IE" sz="4400" dirty="0" err="1">
                <a:latin typeface="Roboto"/>
              </a:rPr>
              <a:t>Te</a:t>
            </a:r>
            <a:r>
              <a:rPr lang="en-IE" sz="4400" dirty="0">
                <a:latin typeface="Roboto"/>
              </a:rPr>
              <a:t> </a:t>
            </a:r>
            <a:r>
              <a:rPr lang="en-IE" sz="4400" dirty="0" err="1">
                <a:latin typeface="Roboto"/>
              </a:rPr>
              <a:t>gustaría</a:t>
            </a:r>
            <a:r>
              <a:rPr lang="en-IE" sz="4400" dirty="0">
                <a:latin typeface="Roboto"/>
              </a:rPr>
              <a:t> responder a lo que </a:t>
            </a:r>
            <a:r>
              <a:rPr lang="en-IE" sz="4400" dirty="0" err="1">
                <a:latin typeface="Roboto"/>
              </a:rPr>
              <a:t>acaba</a:t>
            </a:r>
            <a:r>
              <a:rPr lang="en-IE" sz="4400" dirty="0">
                <a:latin typeface="Roboto"/>
              </a:rPr>
              <a:t> de </a:t>
            </a:r>
            <a:r>
              <a:rPr lang="en-IE" sz="4400" dirty="0" err="1">
                <a:latin typeface="Roboto"/>
              </a:rPr>
              <a:t>decir</a:t>
            </a:r>
            <a:r>
              <a:rPr lang="en-IE" sz="4400" dirty="0">
                <a:latin typeface="Roboto"/>
              </a:rPr>
              <a:t>?</a:t>
            </a:r>
          </a:p>
        </p:txBody>
      </p:sp>
      <p:pic>
        <p:nvPicPr>
          <p:cNvPr id="3" name="Picture 2">
            <a:extLst>
              <a:ext uri="{FF2B5EF4-FFF2-40B4-BE49-F238E27FC236}">
                <a16:creationId xmlns:a16="http://schemas.microsoft.com/office/drawing/2014/main" id="{EDE065DB-F11F-40CF-9A53-2895A2CFCA7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94859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a:latin typeface="Roboto"/>
              </a:rPr>
              <a:t>PASO 3 - </a:t>
            </a:r>
            <a:r>
              <a:rPr lang="en-IE" sz="4800" dirty="0" err="1">
                <a:latin typeface="Roboto"/>
              </a:rPr>
              <a:t>Cuando</a:t>
            </a:r>
            <a:r>
              <a:rPr lang="en-IE" sz="4800" dirty="0">
                <a:latin typeface="Roboto"/>
              </a:rPr>
              <a:t> se </a:t>
            </a:r>
            <a:r>
              <a:rPr lang="en-IE" sz="4800" dirty="0" err="1">
                <a:latin typeface="Roboto"/>
              </a:rPr>
              <a:t>haya</a:t>
            </a:r>
            <a:r>
              <a:rPr lang="en-IE" sz="4800" dirty="0">
                <a:latin typeface="Roboto"/>
              </a:rPr>
              <a:t> </a:t>
            </a:r>
            <a:r>
              <a:rPr lang="en-IE" sz="4800" dirty="0" err="1">
                <a:latin typeface="Roboto"/>
              </a:rPr>
              <a:t>producido</a:t>
            </a:r>
            <a:r>
              <a:rPr lang="en-IE" sz="4800" dirty="0">
                <a:latin typeface="Roboto"/>
              </a:rPr>
              <a:t> ese </a:t>
            </a:r>
            <a:r>
              <a:rPr lang="en-IE" sz="4800" dirty="0" err="1">
                <a:latin typeface="Roboto"/>
              </a:rPr>
              <a:t>intercambio</a:t>
            </a:r>
            <a:r>
              <a:rPr lang="en-IE" sz="4800" dirty="0">
                <a:latin typeface="Roboto"/>
              </a:rPr>
              <a:t> de </a:t>
            </a:r>
            <a:r>
              <a:rPr lang="en-IE" sz="4800" dirty="0" err="1">
                <a:latin typeface="Roboto"/>
              </a:rPr>
              <a:t>diálogo</a:t>
            </a:r>
            <a:r>
              <a:rPr lang="en-IE" sz="4800" dirty="0">
                <a:latin typeface="Roboto"/>
              </a:rPr>
              <a:t>: </a:t>
            </a:r>
            <a:r>
              <a:rPr lang="es-ES" sz="4800" dirty="0">
                <a:latin typeface="Roboto"/>
              </a:rPr>
              <a:t>¿</a:t>
            </a:r>
            <a:r>
              <a:rPr lang="en-IE" sz="4800" dirty="0">
                <a:latin typeface="Roboto"/>
              </a:rPr>
              <a:t>Hay algo </a:t>
            </a:r>
            <a:r>
              <a:rPr lang="en-IE" sz="4800" dirty="0" err="1">
                <a:latin typeface="Roboto"/>
              </a:rPr>
              <a:t>más</a:t>
            </a:r>
            <a:r>
              <a:rPr lang="en-IE" sz="4800" dirty="0">
                <a:latin typeface="Roboto"/>
              </a:rPr>
              <a:t> que </a:t>
            </a:r>
            <a:r>
              <a:rPr lang="en-IE" sz="4800" dirty="0" err="1">
                <a:latin typeface="Roboto"/>
              </a:rPr>
              <a:t>quieres</a:t>
            </a:r>
            <a:r>
              <a:rPr lang="en-IE" sz="4800" dirty="0">
                <a:latin typeface="Roboto"/>
              </a:rPr>
              <a:t> </a:t>
            </a:r>
            <a:r>
              <a:rPr lang="en-IE" sz="4800" dirty="0" err="1">
                <a:latin typeface="Roboto"/>
              </a:rPr>
              <a:t>decir</a:t>
            </a:r>
            <a:r>
              <a:rPr lang="en-IE" sz="4800" dirty="0">
                <a:latin typeface="Roboto"/>
              </a:rPr>
              <a:t>?</a:t>
            </a:r>
          </a:p>
        </p:txBody>
      </p:sp>
      <p:pic>
        <p:nvPicPr>
          <p:cNvPr id="3" name="Picture 2">
            <a:extLst>
              <a:ext uri="{FF2B5EF4-FFF2-40B4-BE49-F238E27FC236}">
                <a16:creationId xmlns:a16="http://schemas.microsoft.com/office/drawing/2014/main" id="{FA437A63-C06E-4C54-BC79-7C57AD6B601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082782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80044" y="2807018"/>
            <a:ext cx="10515600" cy="2852737"/>
          </a:xfrm>
        </p:spPr>
        <p:txBody>
          <a:bodyPr/>
          <a:lstStyle/>
          <a:p>
            <a:r>
              <a:rPr lang="en-IE" sz="3600" dirty="0">
                <a:latin typeface="Roboto"/>
              </a:rPr>
              <a:t>LO IMPORTANTE:  ¿“</a:t>
            </a:r>
            <a:r>
              <a:rPr lang="en-IE" sz="3600" dirty="0" err="1">
                <a:latin typeface="Roboto"/>
              </a:rPr>
              <a:t>Estás</a:t>
            </a:r>
            <a:r>
              <a:rPr lang="en-IE" sz="3600" dirty="0">
                <a:latin typeface="Roboto"/>
              </a:rPr>
              <a:t> </a:t>
            </a:r>
            <a:r>
              <a:rPr lang="en-IE" sz="3600" dirty="0" err="1">
                <a:latin typeface="Roboto"/>
              </a:rPr>
              <a:t>dispuesto</a:t>
            </a:r>
            <a:r>
              <a:rPr lang="en-IE" sz="3600" dirty="0">
                <a:latin typeface="Roboto"/>
              </a:rPr>
              <a:t> a </a:t>
            </a:r>
            <a:r>
              <a:rPr lang="en-IE" sz="3600" dirty="0" err="1">
                <a:latin typeface="Roboto"/>
              </a:rPr>
              <a:t>perdonarte</a:t>
            </a:r>
            <a:r>
              <a:rPr lang="en-IE" sz="3600" dirty="0">
                <a:latin typeface="Roboto"/>
              </a:rPr>
              <a:t> y </a:t>
            </a:r>
            <a:r>
              <a:rPr lang="en-IE" sz="3600" dirty="0" err="1">
                <a:latin typeface="Roboto"/>
              </a:rPr>
              <a:t>perdonar</a:t>
            </a:r>
            <a:r>
              <a:rPr lang="en-IE" sz="3600" dirty="0">
                <a:latin typeface="Roboto"/>
              </a:rPr>
              <a:t> a </a:t>
            </a:r>
            <a:r>
              <a:rPr lang="en-IE" sz="3600" dirty="0" err="1">
                <a:latin typeface="Roboto"/>
              </a:rPr>
              <a:t>esa</a:t>
            </a:r>
            <a:r>
              <a:rPr lang="en-IE" sz="3600" dirty="0">
                <a:latin typeface="Roboto"/>
              </a:rPr>
              <a:t> persona por lo que </a:t>
            </a:r>
            <a:r>
              <a:rPr lang="en-IE" sz="3600" dirty="0" err="1">
                <a:latin typeface="Roboto"/>
              </a:rPr>
              <a:t>sucedió</a:t>
            </a:r>
            <a:r>
              <a:rPr lang="en-IE" sz="3600" dirty="0">
                <a:latin typeface="Roboto"/>
              </a:rPr>
              <a:t> o por las </a:t>
            </a:r>
            <a:r>
              <a:rPr lang="en-IE" sz="3600" dirty="0" err="1">
                <a:latin typeface="Roboto"/>
              </a:rPr>
              <a:t>disculpas</a:t>
            </a:r>
            <a:r>
              <a:rPr lang="en-IE" sz="3600" dirty="0">
                <a:latin typeface="Roboto"/>
              </a:rPr>
              <a:t> que </a:t>
            </a:r>
            <a:r>
              <a:rPr lang="en-IE" sz="3600" dirty="0" err="1">
                <a:latin typeface="Roboto"/>
              </a:rPr>
              <a:t>te</a:t>
            </a:r>
            <a:r>
              <a:rPr lang="en-IE" sz="3600" dirty="0">
                <a:latin typeface="Roboto"/>
              </a:rPr>
              <a:t> </a:t>
            </a:r>
            <a:r>
              <a:rPr lang="en-IE" sz="3600" dirty="0" err="1">
                <a:latin typeface="Roboto"/>
              </a:rPr>
              <a:t>debería</a:t>
            </a:r>
            <a:r>
              <a:rPr lang="en-IE" sz="3600" dirty="0">
                <a:latin typeface="Roboto"/>
              </a:rPr>
              <a:t> </a:t>
            </a:r>
            <a:r>
              <a:rPr lang="en-IE" sz="3600" dirty="0" err="1">
                <a:latin typeface="Roboto"/>
              </a:rPr>
              <a:t>dar</a:t>
            </a:r>
            <a:r>
              <a:rPr lang="en-IE" sz="3600" dirty="0">
                <a:latin typeface="Roboto"/>
              </a:rPr>
              <a:t> </a:t>
            </a:r>
            <a:r>
              <a:rPr lang="en-IE" sz="3600" dirty="0" err="1">
                <a:latin typeface="Roboto"/>
              </a:rPr>
              <a:t>esa</a:t>
            </a:r>
            <a:r>
              <a:rPr lang="en-IE" sz="3600" dirty="0">
                <a:latin typeface="Roboto"/>
              </a:rPr>
              <a:t> persona?” </a:t>
            </a:r>
            <a:br>
              <a:rPr lang="en-IE" sz="3600" dirty="0">
                <a:latin typeface="Roboto"/>
              </a:rPr>
            </a:br>
            <a:br>
              <a:rPr lang="en-IE" sz="3600" dirty="0">
                <a:latin typeface="Roboto"/>
              </a:rPr>
            </a:br>
            <a:r>
              <a:rPr lang="en-IE" sz="3600" dirty="0">
                <a:latin typeface="Roboto"/>
              </a:rPr>
              <a:t>No por </a:t>
            </a:r>
            <a:r>
              <a:rPr lang="en-IE" sz="3600" dirty="0" err="1">
                <a:latin typeface="Roboto"/>
              </a:rPr>
              <a:t>ella</a:t>
            </a:r>
            <a:r>
              <a:rPr lang="en-IE" sz="3600" dirty="0">
                <a:latin typeface="Roboto"/>
              </a:rPr>
              <a:t>, </a:t>
            </a:r>
            <a:r>
              <a:rPr lang="en-IE" sz="3600" dirty="0" err="1">
                <a:latin typeface="Roboto"/>
              </a:rPr>
              <a:t>sino</a:t>
            </a:r>
            <a:r>
              <a:rPr lang="en-IE" sz="3600" dirty="0">
                <a:latin typeface="Roboto"/>
              </a:rPr>
              <a:t> por </a:t>
            </a:r>
            <a:r>
              <a:rPr lang="en-IE" sz="3600" dirty="0" err="1">
                <a:latin typeface="Roboto"/>
              </a:rPr>
              <a:t>tí</a:t>
            </a:r>
            <a:r>
              <a:rPr lang="en-IE" sz="3600" dirty="0">
                <a:latin typeface="Roboto"/>
              </a:rPr>
              <a:t>, </a:t>
            </a:r>
            <a:r>
              <a:rPr lang="en-IE" sz="3600" dirty="0" err="1">
                <a:latin typeface="Roboto"/>
              </a:rPr>
              <a:t>porque</a:t>
            </a:r>
            <a:r>
              <a:rPr lang="en-IE" sz="3600" dirty="0">
                <a:latin typeface="Roboto"/>
              </a:rPr>
              <a:t> </a:t>
            </a:r>
            <a:r>
              <a:rPr lang="en-IE" sz="3600" dirty="0" err="1">
                <a:latin typeface="Roboto"/>
              </a:rPr>
              <a:t>cuando</a:t>
            </a:r>
            <a:r>
              <a:rPr lang="en-IE" sz="3600" dirty="0">
                <a:latin typeface="Roboto"/>
              </a:rPr>
              <a:t> </a:t>
            </a:r>
            <a:r>
              <a:rPr lang="en-IE" sz="3600" dirty="0" err="1">
                <a:latin typeface="Roboto"/>
              </a:rPr>
              <a:t>tú</a:t>
            </a:r>
            <a:r>
              <a:rPr lang="en-IE" sz="3600" dirty="0">
                <a:latin typeface="Roboto"/>
              </a:rPr>
              <a:t> </a:t>
            </a:r>
            <a:r>
              <a:rPr lang="en-IE" sz="3600" dirty="0" err="1">
                <a:latin typeface="Roboto"/>
              </a:rPr>
              <a:t>perdonas</a:t>
            </a:r>
            <a:r>
              <a:rPr lang="en-IE" sz="3600" dirty="0">
                <a:latin typeface="Roboto"/>
              </a:rPr>
              <a:t>, </a:t>
            </a:r>
            <a:r>
              <a:rPr lang="en-IE" sz="3600" dirty="0" err="1">
                <a:latin typeface="Roboto"/>
              </a:rPr>
              <a:t>serás</a:t>
            </a:r>
            <a:r>
              <a:rPr lang="en-IE" sz="3600" dirty="0">
                <a:latin typeface="Roboto"/>
              </a:rPr>
              <a:t> </a:t>
            </a:r>
            <a:r>
              <a:rPr lang="en-IE" sz="3600" dirty="0" err="1">
                <a:latin typeface="Roboto"/>
              </a:rPr>
              <a:t>capaz</a:t>
            </a:r>
            <a:r>
              <a:rPr lang="en-IE" sz="3600" dirty="0">
                <a:latin typeface="Roboto"/>
              </a:rPr>
              <a:t> de </a:t>
            </a:r>
            <a:r>
              <a:rPr lang="en-IE" sz="3600" dirty="0" err="1">
                <a:latin typeface="Roboto"/>
              </a:rPr>
              <a:t>hacer</a:t>
            </a:r>
            <a:r>
              <a:rPr lang="en-IE" sz="3600" dirty="0">
                <a:latin typeface="Roboto"/>
              </a:rPr>
              <a:t>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sobre</a:t>
            </a:r>
            <a:r>
              <a:rPr lang="en-IE" sz="3600" dirty="0">
                <a:latin typeface="Roboto"/>
              </a:rPr>
              <a:t> </a:t>
            </a:r>
            <a:r>
              <a:rPr lang="en-IE" sz="3600" dirty="0" err="1">
                <a:latin typeface="Roboto"/>
              </a:rPr>
              <a:t>tí</a:t>
            </a:r>
            <a:r>
              <a:rPr lang="en-IE" sz="3600" dirty="0">
                <a:latin typeface="Roboto"/>
              </a:rPr>
              <a:t>. No </a:t>
            </a:r>
            <a:r>
              <a:rPr lang="en-IE" sz="3600" dirty="0" err="1">
                <a:latin typeface="Roboto"/>
              </a:rPr>
              <a:t>significa</a:t>
            </a:r>
            <a:r>
              <a:rPr lang="en-IE" sz="3600" dirty="0">
                <a:latin typeface="Roboto"/>
              </a:rPr>
              <a:t> que lo que </a:t>
            </a:r>
            <a:r>
              <a:rPr lang="en-IE" sz="3600" dirty="0" err="1">
                <a:latin typeface="Roboto"/>
              </a:rPr>
              <a:t>hizo</a:t>
            </a:r>
            <a:r>
              <a:rPr lang="en-IE" sz="3600" dirty="0">
                <a:latin typeface="Roboto"/>
              </a:rPr>
              <a:t> </a:t>
            </a:r>
            <a:r>
              <a:rPr lang="en-IE" sz="3600" dirty="0" err="1">
                <a:latin typeface="Roboto"/>
              </a:rPr>
              <a:t>está</a:t>
            </a:r>
            <a:r>
              <a:rPr lang="en-IE" sz="3600" dirty="0">
                <a:latin typeface="Roboto"/>
              </a:rPr>
              <a:t> bien, </a:t>
            </a:r>
            <a:r>
              <a:rPr lang="en-IE" sz="3600" dirty="0" err="1">
                <a:latin typeface="Roboto"/>
              </a:rPr>
              <a:t>sino</a:t>
            </a:r>
            <a:r>
              <a:rPr lang="en-IE" sz="3600" dirty="0">
                <a:latin typeface="Roboto"/>
              </a:rPr>
              <a:t> que decides </a:t>
            </a:r>
            <a:r>
              <a:rPr lang="en-IE" sz="3600" dirty="0" err="1">
                <a:latin typeface="Roboto"/>
              </a:rPr>
              <a:t>dejar</a:t>
            </a:r>
            <a:r>
              <a:rPr lang="en-IE" sz="3600" dirty="0">
                <a:latin typeface="Roboto"/>
              </a:rPr>
              <a:t> de </a:t>
            </a:r>
            <a:r>
              <a:rPr lang="en-IE" sz="3600" dirty="0" err="1">
                <a:latin typeface="Roboto"/>
              </a:rPr>
              <a:t>darle</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en</a:t>
            </a:r>
            <a:r>
              <a:rPr lang="en-IE" sz="3600" dirty="0">
                <a:latin typeface="Roboto"/>
              </a:rPr>
              <a:t> </a:t>
            </a:r>
            <a:r>
              <a:rPr lang="en-IE" sz="3600" dirty="0" err="1">
                <a:latin typeface="Roboto"/>
              </a:rPr>
              <a:t>tu</a:t>
            </a:r>
            <a:r>
              <a:rPr lang="en-IE" sz="3600" dirty="0">
                <a:latin typeface="Roboto"/>
              </a:rPr>
              <a:t> </a:t>
            </a:r>
            <a:r>
              <a:rPr lang="en-IE" sz="3600" dirty="0" err="1">
                <a:latin typeface="Roboto"/>
              </a:rPr>
              <a:t>vida</a:t>
            </a:r>
            <a:r>
              <a:rPr lang="en-IE" sz="3600" dirty="0">
                <a:latin typeface="Roboto"/>
              </a:rPr>
              <a:t> “</a:t>
            </a:r>
          </a:p>
        </p:txBody>
      </p:sp>
      <p:pic>
        <p:nvPicPr>
          <p:cNvPr id="3" name="Picture 2">
            <a:extLst>
              <a:ext uri="{FF2B5EF4-FFF2-40B4-BE49-F238E27FC236}">
                <a16:creationId xmlns:a16="http://schemas.microsoft.com/office/drawing/2014/main" id="{C1940441-0651-4FD5-A89A-9583297CD81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807072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3600" dirty="0">
                <a:latin typeface="Roboto"/>
              </a:rPr>
              <a:t>Si la persona se </a:t>
            </a:r>
            <a:r>
              <a:rPr lang="en-IE" sz="3600" dirty="0" err="1">
                <a:latin typeface="Roboto"/>
              </a:rPr>
              <a:t>niega</a:t>
            </a:r>
            <a:r>
              <a:rPr lang="en-IE" sz="3600" dirty="0">
                <a:latin typeface="Roboto"/>
              </a:rPr>
              <a:t> a </a:t>
            </a:r>
            <a:r>
              <a:rPr lang="en-IE" sz="3600" dirty="0" err="1">
                <a:latin typeface="Roboto"/>
              </a:rPr>
              <a:t>perdonar</a:t>
            </a:r>
            <a:r>
              <a:rPr lang="en-IE" sz="3600" dirty="0">
                <a:latin typeface="Roboto"/>
              </a:rPr>
              <a:t>: Se </a:t>
            </a:r>
            <a:r>
              <a:rPr lang="en-IE" sz="3600" dirty="0" err="1">
                <a:latin typeface="Roboto"/>
              </a:rPr>
              <a:t>insiste</a:t>
            </a:r>
            <a:r>
              <a:rPr lang="en-IE" sz="3600" dirty="0">
                <a:latin typeface="Roboto"/>
              </a:rPr>
              <a:t> y se le </a:t>
            </a:r>
            <a:r>
              <a:rPr lang="en-IE" sz="3600" dirty="0" err="1">
                <a:latin typeface="Roboto"/>
              </a:rPr>
              <a:t>pregunta</a:t>
            </a:r>
            <a:r>
              <a:rPr lang="en-IE" sz="3600" dirty="0">
                <a:latin typeface="Roboto"/>
              </a:rPr>
              <a:t> al </a:t>
            </a:r>
            <a:r>
              <a:rPr lang="en-IE" sz="3600" dirty="0" err="1">
                <a:latin typeface="Roboto"/>
              </a:rPr>
              <a:t>subconsciente</a:t>
            </a:r>
            <a:r>
              <a:rPr lang="en-IE" sz="3600" dirty="0">
                <a:latin typeface="Roboto"/>
              </a:rPr>
              <a:t>: ¿</a:t>
            </a:r>
            <a:r>
              <a:rPr lang="en-IE" sz="3600" dirty="0" err="1">
                <a:latin typeface="Roboto"/>
              </a:rPr>
              <a:t>Qué</a:t>
            </a:r>
            <a:r>
              <a:rPr lang="en-IE" sz="3600" dirty="0">
                <a:latin typeface="Roboto"/>
              </a:rPr>
              <a:t> es lo que </a:t>
            </a:r>
            <a:r>
              <a:rPr lang="en-IE" sz="3600" dirty="0" err="1">
                <a:latin typeface="Roboto"/>
              </a:rPr>
              <a:t>necesita</a:t>
            </a:r>
            <a:r>
              <a:rPr lang="en-IE" sz="3600" dirty="0">
                <a:latin typeface="Roboto"/>
              </a:rPr>
              <a:t> X (</a:t>
            </a:r>
            <a:r>
              <a:rPr lang="en-IE" sz="3600" dirty="0" err="1">
                <a:latin typeface="Roboto"/>
              </a:rPr>
              <a:t>cliente</a:t>
            </a:r>
            <a:r>
              <a:rPr lang="en-IE" sz="3600" dirty="0">
                <a:latin typeface="Roboto"/>
              </a:rPr>
              <a:t>) para </a:t>
            </a:r>
            <a:r>
              <a:rPr lang="en-IE" sz="3600" dirty="0" err="1">
                <a:latin typeface="Roboto"/>
              </a:rPr>
              <a:t>perdonar</a:t>
            </a:r>
            <a:r>
              <a:rPr lang="en-IE" sz="3600" dirty="0">
                <a:latin typeface="Roboto"/>
              </a:rPr>
              <a:t> y </a:t>
            </a:r>
            <a:r>
              <a:rPr lang="en-IE" sz="3600" dirty="0" err="1">
                <a:latin typeface="Roboto"/>
              </a:rPr>
              <a:t>soltar</a:t>
            </a:r>
            <a:r>
              <a:rPr lang="en-IE" sz="3600" dirty="0">
                <a:latin typeface="Roboto"/>
              </a:rPr>
              <a:t> </a:t>
            </a:r>
            <a:r>
              <a:rPr lang="en-IE" sz="3600" dirty="0" err="1">
                <a:latin typeface="Roboto"/>
              </a:rPr>
              <a:t>definitivamente</a:t>
            </a:r>
            <a:r>
              <a:rPr lang="en-IE" sz="3600" dirty="0">
                <a:latin typeface="Roboto"/>
              </a:rPr>
              <a:t> de </a:t>
            </a:r>
            <a:r>
              <a:rPr lang="en-IE" sz="3600" dirty="0" err="1">
                <a:latin typeface="Roboto"/>
              </a:rPr>
              <a:t>su</a:t>
            </a:r>
            <a:r>
              <a:rPr lang="en-IE" sz="3600" dirty="0">
                <a:latin typeface="Roboto"/>
              </a:rPr>
              <a:t> </a:t>
            </a:r>
            <a:r>
              <a:rPr lang="en-IE" sz="3600" dirty="0" err="1">
                <a:latin typeface="Roboto"/>
              </a:rPr>
              <a:t>vida</a:t>
            </a:r>
            <a:r>
              <a:rPr lang="en-IE" sz="3600" dirty="0">
                <a:latin typeface="Roboto"/>
              </a:rPr>
              <a:t> para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a:t>
            </a:r>
          </a:p>
        </p:txBody>
      </p:sp>
      <p:pic>
        <p:nvPicPr>
          <p:cNvPr id="3" name="Picture 2">
            <a:extLst>
              <a:ext uri="{FF2B5EF4-FFF2-40B4-BE49-F238E27FC236}">
                <a16:creationId xmlns:a16="http://schemas.microsoft.com/office/drawing/2014/main" id="{9AEEC743-5E37-430B-A15A-5F7E9402CAE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68667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000" dirty="0" err="1">
                <a:latin typeface="Roboto"/>
              </a:rPr>
              <a:t>Puedes</a:t>
            </a:r>
            <a:r>
              <a:rPr lang="en-IE" sz="4000" dirty="0">
                <a:latin typeface="Roboto"/>
              </a:rPr>
              <a:t> </a:t>
            </a:r>
            <a:r>
              <a:rPr lang="en-IE" sz="4000" dirty="0" err="1">
                <a:latin typeface="Roboto"/>
              </a:rPr>
              <a:t>crear</a:t>
            </a:r>
            <a:r>
              <a:rPr lang="en-IE" sz="4000" dirty="0">
                <a:latin typeface="Roboto"/>
              </a:rPr>
              <a:t> una </a:t>
            </a:r>
            <a:r>
              <a:rPr lang="en-IE" sz="4000" dirty="0" err="1">
                <a:latin typeface="Roboto"/>
              </a:rPr>
              <a:t>metáfora</a:t>
            </a:r>
            <a:r>
              <a:rPr lang="en-IE" sz="4000" dirty="0">
                <a:latin typeface="Roboto"/>
              </a:rPr>
              <a:t>( </a:t>
            </a:r>
            <a:r>
              <a:rPr lang="en-IE" sz="4000" dirty="0" err="1">
                <a:latin typeface="Roboto"/>
              </a:rPr>
              <a:t>ejemplo</a:t>
            </a:r>
            <a:r>
              <a:rPr lang="en-IE" sz="4000" dirty="0">
                <a:latin typeface="Roboto"/>
              </a:rPr>
              <a:t>, </a:t>
            </a:r>
            <a:r>
              <a:rPr lang="en-IE" sz="4000" dirty="0" err="1">
                <a:latin typeface="Roboto"/>
              </a:rPr>
              <a:t>cortar</a:t>
            </a:r>
            <a:r>
              <a:rPr lang="en-IE" sz="4000" dirty="0">
                <a:latin typeface="Roboto"/>
              </a:rPr>
              <a:t> </a:t>
            </a:r>
            <a:r>
              <a:rPr lang="en-IE" sz="4000" dirty="0" err="1">
                <a:latin typeface="Roboto"/>
              </a:rPr>
              <a:t>cuerdas</a:t>
            </a:r>
            <a:r>
              <a:rPr lang="en-IE" sz="4000" dirty="0">
                <a:latin typeface="Roboto"/>
              </a:rPr>
              <a:t> con la persona, </a:t>
            </a:r>
            <a:r>
              <a:rPr lang="en-IE" sz="4000" dirty="0" err="1">
                <a:latin typeface="Roboto"/>
              </a:rPr>
              <a:t>dejar</a:t>
            </a:r>
            <a:r>
              <a:rPr lang="en-IE" sz="4000" dirty="0">
                <a:latin typeface="Roboto"/>
              </a:rPr>
              <a:t> </a:t>
            </a:r>
            <a:r>
              <a:rPr lang="en-IE" sz="4000" dirty="0" err="1">
                <a:latin typeface="Roboto"/>
              </a:rPr>
              <a:t>atrás</a:t>
            </a:r>
            <a:r>
              <a:rPr lang="en-IE" sz="4000" dirty="0">
                <a:latin typeface="Roboto"/>
              </a:rPr>
              <a:t>, </a:t>
            </a:r>
            <a:r>
              <a:rPr lang="en-IE" sz="4000" dirty="0" err="1">
                <a:latin typeface="Roboto"/>
              </a:rPr>
              <a:t>despedirse</a:t>
            </a:r>
            <a:r>
              <a:rPr lang="en-IE" sz="4000" dirty="0">
                <a:latin typeface="Roboto"/>
              </a:rPr>
              <a:t> para </a:t>
            </a:r>
            <a:r>
              <a:rPr lang="en-IE" sz="4000" dirty="0" err="1">
                <a:latin typeface="Roboto"/>
              </a:rPr>
              <a:t>siempre</a:t>
            </a:r>
            <a:r>
              <a:rPr lang="en-IE" sz="4000" dirty="0">
                <a:latin typeface="Roboto"/>
              </a:rPr>
              <a:t> de la </a:t>
            </a:r>
            <a:r>
              <a:rPr lang="en-IE" sz="4000" dirty="0" err="1">
                <a:latin typeface="Roboto"/>
              </a:rPr>
              <a:t>emoción</a:t>
            </a:r>
            <a:r>
              <a:rPr lang="en-IE" sz="4000" dirty="0">
                <a:latin typeface="Roboto"/>
              </a:rPr>
              <a:t> </a:t>
            </a:r>
            <a:r>
              <a:rPr lang="en-IE" sz="4000" dirty="0" err="1">
                <a:latin typeface="Roboto"/>
              </a:rPr>
              <a:t>negativa</a:t>
            </a:r>
            <a:r>
              <a:rPr lang="en-IE" sz="4000" dirty="0">
                <a:latin typeface="Roboto"/>
              </a:rPr>
              <a:t>/culpa...)</a:t>
            </a:r>
          </a:p>
        </p:txBody>
      </p:sp>
      <p:pic>
        <p:nvPicPr>
          <p:cNvPr id="3" name="Picture 2">
            <a:extLst>
              <a:ext uri="{FF2B5EF4-FFF2-40B4-BE49-F238E27FC236}">
                <a16:creationId xmlns:a16="http://schemas.microsoft.com/office/drawing/2014/main" id="{9349E4C7-D1F1-47C1-A6A7-B04A51DE9D9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6440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01304" y="2691970"/>
            <a:ext cx="10515600" cy="2852737"/>
          </a:xfrm>
        </p:spPr>
        <p:txBody>
          <a:bodyPr/>
          <a:lstStyle/>
          <a:p>
            <a:r>
              <a:rPr lang="en-IE" sz="4800" dirty="0" err="1">
                <a:latin typeface="Roboto"/>
              </a:rPr>
              <a:t>Regresión</a:t>
            </a:r>
            <a:r>
              <a:rPr lang="en-IE" sz="4800" dirty="0">
                <a:latin typeface="Roboto"/>
              </a:rPr>
              <a:t>: </a:t>
            </a:r>
            <a:r>
              <a:rPr lang="en-IE" sz="4800" dirty="0" err="1">
                <a:latin typeface="Roboto"/>
              </a:rPr>
              <a:t>Posible</a:t>
            </a:r>
            <a:r>
              <a:rPr lang="en-IE" sz="4800" dirty="0">
                <a:latin typeface="Roboto"/>
              </a:rPr>
              <a:t> </a:t>
            </a:r>
            <a:r>
              <a:rPr lang="en-IE" sz="4800" dirty="0" err="1">
                <a:latin typeface="Roboto"/>
              </a:rPr>
              <a:t>Inicio</a:t>
            </a:r>
            <a:r>
              <a:rPr lang="en-IE" sz="4800" dirty="0">
                <a:latin typeface="Roboto"/>
              </a:rPr>
              <a:t> o </a:t>
            </a:r>
            <a:r>
              <a:rPr lang="en-IE" sz="4800" dirty="0" err="1">
                <a:latin typeface="Roboto"/>
              </a:rPr>
              <a:t>raíz</a:t>
            </a:r>
            <a:r>
              <a:rPr lang="en-IE" sz="4800" dirty="0">
                <a:latin typeface="Roboto"/>
              </a:rPr>
              <a:t> del </a:t>
            </a:r>
            <a:r>
              <a:rPr lang="en-IE" sz="4800" dirty="0" err="1">
                <a:latin typeface="Roboto"/>
              </a:rPr>
              <a:t>problema</a:t>
            </a:r>
            <a:br>
              <a:rPr lang="en-IE" sz="4800" dirty="0">
                <a:latin typeface="Roboto"/>
              </a:rPr>
            </a:br>
            <a:br>
              <a:rPr lang="en-IE" sz="4800" dirty="0">
                <a:latin typeface="Roboto"/>
              </a:rPr>
            </a:br>
            <a:r>
              <a:rPr lang="en-IE" sz="4800" dirty="0" err="1">
                <a:latin typeface="Roboto"/>
              </a:rPr>
              <a:t>Multilineal</a:t>
            </a:r>
            <a:r>
              <a:rPr lang="en-IE" sz="4800" dirty="0">
                <a:latin typeface="Roboto"/>
              </a:rPr>
              <a:t>: </a:t>
            </a:r>
            <a:r>
              <a:rPr lang="en-IE" sz="4800" dirty="0" err="1">
                <a:latin typeface="Roboto"/>
              </a:rPr>
              <a:t>Abarca</a:t>
            </a:r>
            <a:r>
              <a:rPr lang="en-IE" sz="4800" dirty="0">
                <a:latin typeface="Roboto"/>
              </a:rPr>
              <a:t> </a:t>
            </a:r>
            <a:r>
              <a:rPr lang="en-IE" sz="4800" dirty="0" err="1">
                <a:latin typeface="Roboto"/>
              </a:rPr>
              <a:t>pasado</a:t>
            </a:r>
            <a:r>
              <a:rPr lang="en-IE" sz="4800" dirty="0">
                <a:latin typeface="Roboto"/>
              </a:rPr>
              <a:t>, </a:t>
            </a:r>
            <a:r>
              <a:rPr lang="en-IE" sz="4800" dirty="0" err="1">
                <a:latin typeface="Roboto"/>
              </a:rPr>
              <a:t>futuro</a:t>
            </a:r>
            <a:r>
              <a:rPr lang="en-IE" sz="4800" dirty="0">
                <a:latin typeface="Roboto"/>
              </a:rPr>
              <a:t> y </a:t>
            </a:r>
            <a:r>
              <a:rPr lang="en-IE" sz="4800" dirty="0" err="1">
                <a:latin typeface="Roboto"/>
              </a:rPr>
              <a:t>presente</a:t>
            </a:r>
            <a:br>
              <a:rPr lang="en-IE" sz="4800" dirty="0">
                <a:latin typeface="Roboto"/>
              </a:rPr>
            </a:br>
            <a:br>
              <a:rPr lang="en-IE" sz="4800" dirty="0">
                <a:latin typeface="Roboto"/>
              </a:rPr>
            </a:br>
            <a:r>
              <a:rPr lang="en-IE" sz="4800" dirty="0">
                <a:latin typeface="Roboto"/>
              </a:rPr>
              <a:t>Segura: Evita </a:t>
            </a:r>
            <a:r>
              <a:rPr lang="en-IE" sz="4800" dirty="0" err="1">
                <a:latin typeface="Roboto"/>
              </a:rPr>
              <a:t>crear</a:t>
            </a:r>
            <a:r>
              <a:rPr lang="en-IE" sz="4800" dirty="0">
                <a:latin typeface="Roboto"/>
              </a:rPr>
              <a:t> </a:t>
            </a:r>
            <a:r>
              <a:rPr lang="en-IE" sz="4800" dirty="0" err="1">
                <a:latin typeface="Roboto"/>
              </a:rPr>
              <a:t>falsos</a:t>
            </a:r>
            <a:r>
              <a:rPr lang="en-IE" sz="4800" dirty="0">
                <a:latin typeface="Roboto"/>
              </a:rPr>
              <a:t> </a:t>
            </a:r>
            <a:r>
              <a:rPr lang="en-IE" sz="4800" dirty="0" err="1">
                <a:latin typeface="Roboto"/>
              </a:rPr>
              <a:t>recuerdos</a:t>
            </a:r>
            <a:endParaRPr lang="en-IE" sz="4800" dirty="0">
              <a:latin typeface="Roboto"/>
            </a:endParaRPr>
          </a:p>
        </p:txBody>
      </p:sp>
      <p:pic>
        <p:nvPicPr>
          <p:cNvPr id="4" name="Picture 3">
            <a:extLst>
              <a:ext uri="{FF2B5EF4-FFF2-40B4-BE49-F238E27FC236}">
                <a16:creationId xmlns:a16="http://schemas.microsoft.com/office/drawing/2014/main" id="{ED5AA4FA-15B3-4C89-A07B-6A34E6F4EEC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151340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2937647"/>
            <a:ext cx="10515600" cy="2852737"/>
          </a:xfrm>
        </p:spPr>
        <p:txBody>
          <a:bodyPr/>
          <a:lstStyle/>
          <a:p>
            <a:r>
              <a:rPr lang="en-IE" sz="4000" dirty="0">
                <a:latin typeface="Roboto"/>
              </a:rPr>
              <a:t>“Como </a:t>
            </a:r>
            <a:r>
              <a:rPr lang="en-IE" sz="4000" dirty="0" err="1">
                <a:latin typeface="Roboto"/>
              </a:rPr>
              <a:t>resultado</a:t>
            </a:r>
            <a:r>
              <a:rPr lang="en-IE" sz="4000" dirty="0">
                <a:latin typeface="Roboto"/>
              </a:rPr>
              <a:t> de lo que ha </a:t>
            </a:r>
            <a:r>
              <a:rPr lang="en-IE" sz="4000" dirty="0" err="1">
                <a:latin typeface="Roboto"/>
              </a:rPr>
              <a:t>sido</a:t>
            </a:r>
            <a:r>
              <a:rPr lang="en-IE" sz="4000" dirty="0">
                <a:latin typeface="Roboto"/>
              </a:rPr>
              <a:t> </a:t>
            </a:r>
            <a:r>
              <a:rPr lang="en-IE" sz="4000" dirty="0" err="1">
                <a:latin typeface="Roboto"/>
              </a:rPr>
              <a:t>descubierto</a:t>
            </a:r>
            <a:r>
              <a:rPr lang="en-IE" sz="4000" dirty="0">
                <a:latin typeface="Roboto"/>
              </a:rPr>
              <a:t>, </a:t>
            </a:r>
            <a:r>
              <a:rPr lang="en-IE" sz="4000" dirty="0" err="1">
                <a:latin typeface="Roboto"/>
              </a:rPr>
              <a:t>aprendido</a:t>
            </a:r>
            <a:r>
              <a:rPr lang="en-IE" sz="4000" dirty="0">
                <a:latin typeface="Roboto"/>
              </a:rPr>
              <a:t> y </a:t>
            </a:r>
            <a:r>
              <a:rPr lang="en-IE" sz="4000" dirty="0" err="1">
                <a:latin typeface="Roboto"/>
              </a:rPr>
              <a:t>soltado</a:t>
            </a:r>
            <a:r>
              <a:rPr lang="en-IE" sz="4000" dirty="0">
                <a:latin typeface="Roboto"/>
              </a:rPr>
              <a:t> hoy, ¿</a:t>
            </a:r>
            <a:r>
              <a:rPr lang="en-IE" sz="4000" dirty="0" err="1">
                <a:latin typeface="Roboto"/>
              </a:rPr>
              <a:t>cómo</a:t>
            </a:r>
            <a:r>
              <a:rPr lang="en-IE" sz="4000" dirty="0">
                <a:latin typeface="Roboto"/>
              </a:rPr>
              <a:t> </a:t>
            </a:r>
            <a:r>
              <a:rPr lang="en-IE" sz="4000" dirty="0" err="1">
                <a:latin typeface="Roboto"/>
              </a:rPr>
              <a:t>va</a:t>
            </a:r>
            <a:r>
              <a:rPr lang="en-IE" sz="4000" dirty="0">
                <a:latin typeface="Roboto"/>
              </a:rPr>
              <a:t> a ser </a:t>
            </a:r>
            <a:r>
              <a:rPr lang="en-IE" sz="4000" dirty="0" err="1">
                <a:latin typeface="Roboto"/>
              </a:rPr>
              <a:t>diferente</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 </a:t>
            </a:r>
            <a:r>
              <a:rPr lang="en-IE" sz="4000" dirty="0" err="1">
                <a:latin typeface="Roboto"/>
              </a:rPr>
              <a:t>en</a:t>
            </a:r>
            <a:r>
              <a:rPr lang="en-IE" sz="4000" dirty="0">
                <a:latin typeface="Roboto"/>
              </a:rPr>
              <a:t> los </a:t>
            </a:r>
            <a:r>
              <a:rPr lang="en-IE" sz="4000" dirty="0" err="1">
                <a:latin typeface="Roboto"/>
              </a:rPr>
              <a:t>próximos</a:t>
            </a:r>
            <a:r>
              <a:rPr lang="en-IE" sz="4000" dirty="0">
                <a:latin typeface="Roboto"/>
              </a:rPr>
              <a:t> días, </a:t>
            </a:r>
            <a:r>
              <a:rPr lang="en-IE" sz="4000" dirty="0" err="1">
                <a:latin typeface="Roboto"/>
              </a:rPr>
              <a:t>semanas</a:t>
            </a:r>
            <a:r>
              <a:rPr lang="en-IE" sz="4000" dirty="0">
                <a:latin typeface="Roboto"/>
              </a:rPr>
              <a:t>, meses?</a:t>
            </a:r>
            <a:br>
              <a:rPr lang="en-IE" sz="4000" dirty="0">
                <a:latin typeface="Roboto"/>
              </a:rPr>
            </a:br>
            <a:br>
              <a:rPr lang="en-IE" sz="4000" dirty="0">
                <a:latin typeface="Roboto"/>
              </a:rPr>
            </a:br>
            <a:r>
              <a:rPr lang="en-IE" sz="4000" dirty="0" err="1">
                <a:latin typeface="Roboto"/>
              </a:rPr>
              <a:t>Después</a:t>
            </a:r>
            <a:r>
              <a:rPr lang="en-IE" sz="4000" dirty="0">
                <a:latin typeface="Roboto"/>
              </a:rPr>
              <a:t> de </a:t>
            </a:r>
            <a:r>
              <a:rPr lang="en-IE" sz="4000" dirty="0" err="1">
                <a:latin typeface="Roboto"/>
              </a:rPr>
              <a:t>soltar</a:t>
            </a:r>
            <a:r>
              <a:rPr lang="en-IE" sz="4000" dirty="0">
                <a:latin typeface="Roboto"/>
              </a:rPr>
              <a:t> ese </a:t>
            </a:r>
            <a:r>
              <a:rPr lang="en-IE" sz="4000" dirty="0" err="1">
                <a:latin typeface="Roboto"/>
              </a:rPr>
              <a:t>problema</a:t>
            </a:r>
            <a:r>
              <a:rPr lang="en-IE" sz="4000" dirty="0">
                <a:latin typeface="Roboto"/>
              </a:rPr>
              <a:t> y de </a:t>
            </a:r>
            <a:r>
              <a:rPr lang="en-IE" sz="4000" dirty="0" err="1">
                <a:latin typeface="Roboto"/>
              </a:rPr>
              <a:t>haber</a:t>
            </a:r>
            <a:r>
              <a:rPr lang="en-IE" sz="4000" dirty="0">
                <a:latin typeface="Roboto"/>
              </a:rPr>
              <a:t> </a:t>
            </a:r>
            <a:r>
              <a:rPr lang="en-IE" sz="4000" dirty="0" err="1">
                <a:latin typeface="Roboto"/>
              </a:rPr>
              <a:t>perdonado</a:t>
            </a:r>
            <a:r>
              <a:rPr lang="en-IE" sz="4000" dirty="0">
                <a:latin typeface="Roboto"/>
              </a:rPr>
              <a:t> al </a:t>
            </a:r>
            <a:r>
              <a:rPr lang="en-IE" sz="4000" dirty="0" err="1">
                <a:latin typeface="Roboto"/>
              </a:rPr>
              <a:t>otro</a:t>
            </a:r>
            <a:r>
              <a:rPr lang="en-IE" sz="4000" dirty="0">
                <a:latin typeface="Roboto"/>
              </a:rPr>
              <a:t> y a </a:t>
            </a:r>
            <a:r>
              <a:rPr lang="en-IE" sz="4000" dirty="0" err="1">
                <a:latin typeface="Roboto"/>
              </a:rPr>
              <a:t>tí</a:t>
            </a:r>
            <a:r>
              <a:rPr lang="en-IE" sz="4000" dirty="0">
                <a:latin typeface="Roboto"/>
              </a:rPr>
              <a:t>, ¿</a:t>
            </a:r>
            <a:r>
              <a:rPr lang="en-IE" sz="4000" dirty="0" err="1">
                <a:latin typeface="Roboto"/>
              </a:rPr>
              <a:t>cúal</a:t>
            </a:r>
            <a:r>
              <a:rPr lang="en-IE" sz="4000" dirty="0">
                <a:latin typeface="Roboto"/>
              </a:rPr>
              <a:t> es el </a:t>
            </a:r>
            <a:r>
              <a:rPr lang="en-IE" sz="4000" dirty="0" err="1">
                <a:latin typeface="Roboto"/>
              </a:rPr>
              <a:t>aprendizaje</a:t>
            </a:r>
            <a:r>
              <a:rPr lang="en-IE" sz="4000" dirty="0">
                <a:latin typeface="Roboto"/>
              </a:rPr>
              <a:t> que </a:t>
            </a:r>
            <a:r>
              <a:rPr lang="en-IE" sz="4000" dirty="0" err="1">
                <a:latin typeface="Roboto"/>
              </a:rPr>
              <a:t>obtienes</a:t>
            </a:r>
            <a:r>
              <a:rPr lang="en-IE" sz="4000" dirty="0">
                <a:latin typeface="Roboto"/>
              </a:rPr>
              <a:t> y que </a:t>
            </a:r>
            <a:r>
              <a:rPr lang="en-IE" sz="4000" dirty="0" err="1">
                <a:latin typeface="Roboto"/>
              </a:rPr>
              <a:t>va</a:t>
            </a:r>
            <a:r>
              <a:rPr lang="en-IE" sz="4000" dirty="0">
                <a:latin typeface="Roboto"/>
              </a:rPr>
              <a:t> a </a:t>
            </a:r>
            <a:r>
              <a:rPr lang="en-IE" sz="4000" dirty="0" err="1">
                <a:latin typeface="Roboto"/>
              </a:rPr>
              <a:t>mejorar</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a:t>
            </a:r>
          </a:p>
        </p:txBody>
      </p:sp>
      <p:pic>
        <p:nvPicPr>
          <p:cNvPr id="3" name="Picture 2">
            <a:extLst>
              <a:ext uri="{FF2B5EF4-FFF2-40B4-BE49-F238E27FC236}">
                <a16:creationId xmlns:a16="http://schemas.microsoft.com/office/drawing/2014/main" id="{D9D934AE-BAEF-4CF2-BE8C-FF6111F4A48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69439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La </a:t>
            </a:r>
            <a:r>
              <a:rPr lang="en-IE" sz="4800" dirty="0" err="1">
                <a:latin typeface="Roboto"/>
              </a:rPr>
              <a:t>información</a:t>
            </a:r>
            <a:r>
              <a:rPr lang="en-IE" sz="4800" dirty="0">
                <a:latin typeface="Roboto"/>
              </a:rPr>
              <a:t> </a:t>
            </a:r>
            <a:r>
              <a:rPr lang="en-IE" sz="4800" dirty="0" err="1">
                <a:latin typeface="Roboto"/>
              </a:rPr>
              <a:t>proporcionada</a:t>
            </a:r>
            <a:r>
              <a:rPr lang="en-IE" sz="4800" dirty="0">
                <a:latin typeface="Roboto"/>
              </a:rPr>
              <a:t> por la persona, se </a:t>
            </a:r>
            <a:r>
              <a:rPr lang="en-IE" sz="4800" dirty="0" err="1">
                <a:latin typeface="Roboto"/>
              </a:rPr>
              <a:t>convierte</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sugestiones</a:t>
            </a:r>
            <a:r>
              <a:rPr lang="en-IE" sz="4800" dirty="0">
                <a:latin typeface="Roboto"/>
              </a:rPr>
              <a:t> </a:t>
            </a:r>
            <a:r>
              <a:rPr lang="en-IE" sz="4800" dirty="0" err="1">
                <a:latin typeface="Roboto"/>
              </a:rPr>
              <a:t>directas</a:t>
            </a:r>
            <a:r>
              <a:rPr lang="en-IE" sz="4800" dirty="0">
                <a:latin typeface="Roboto"/>
              </a:rPr>
              <a:t> que </a:t>
            </a:r>
            <a:r>
              <a:rPr lang="en-IE" sz="4800" dirty="0" err="1">
                <a:latin typeface="Roboto"/>
              </a:rPr>
              <a:t>damos</a:t>
            </a:r>
            <a:endParaRPr lang="en-IE" sz="4800" dirty="0">
              <a:latin typeface="Roboto"/>
            </a:endParaRPr>
          </a:p>
        </p:txBody>
      </p:sp>
      <p:pic>
        <p:nvPicPr>
          <p:cNvPr id="3" name="Picture 2">
            <a:extLst>
              <a:ext uri="{FF2B5EF4-FFF2-40B4-BE49-F238E27FC236}">
                <a16:creationId xmlns:a16="http://schemas.microsoft.com/office/drawing/2014/main" id="{1E03794C-C177-4BB6-9394-143CB15D9D3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758523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5400" dirty="0">
                <a:latin typeface="Roboto"/>
              </a:rPr>
              <a:t>DOLOR POR PÉRDIDA DE SER QUERIDO (NO RESUELTA)</a:t>
            </a:r>
          </a:p>
        </p:txBody>
      </p:sp>
      <p:pic>
        <p:nvPicPr>
          <p:cNvPr id="3" name="Picture 2">
            <a:extLst>
              <a:ext uri="{FF2B5EF4-FFF2-40B4-BE49-F238E27FC236}">
                <a16:creationId xmlns:a16="http://schemas.microsoft.com/office/drawing/2014/main" id="{204A7A50-B6C5-40A6-8F6D-80C1501664A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568837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Técnicas</a:t>
            </a:r>
            <a:r>
              <a:rPr lang="en-IE" sz="4800" dirty="0">
                <a:latin typeface="Roboto"/>
              </a:rPr>
              <a:t>: </a:t>
            </a:r>
            <a:br>
              <a:rPr lang="en-IE" sz="4800" dirty="0">
                <a:latin typeface="Roboto"/>
              </a:rPr>
            </a:br>
            <a:r>
              <a:rPr lang="en-IE" sz="4800" dirty="0">
                <a:latin typeface="Roboto"/>
              </a:rPr>
              <a:t>- Volver al </a:t>
            </a:r>
            <a:r>
              <a:rPr lang="en-IE" sz="4800" dirty="0" err="1">
                <a:latin typeface="Roboto"/>
              </a:rPr>
              <a:t>último</a:t>
            </a:r>
            <a:r>
              <a:rPr lang="en-IE" sz="4800" dirty="0">
                <a:latin typeface="Roboto"/>
              </a:rPr>
              <a:t> </a:t>
            </a:r>
            <a:r>
              <a:rPr lang="en-IE" sz="4800" dirty="0" err="1">
                <a:latin typeface="Roboto"/>
              </a:rPr>
              <a:t>encuentro</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féliz</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sagrado</a:t>
            </a:r>
            <a:r>
              <a:rPr lang="en-IE" sz="4800" dirty="0">
                <a:latin typeface="Roboto"/>
              </a:rPr>
              <a:t> y </a:t>
            </a:r>
            <a:r>
              <a:rPr lang="en-IE" sz="4800" dirty="0" err="1">
                <a:latin typeface="Roboto"/>
              </a:rPr>
              <a:t>pedir</a:t>
            </a:r>
            <a:r>
              <a:rPr lang="en-IE" sz="4800" dirty="0">
                <a:latin typeface="Roboto"/>
              </a:rPr>
              <a:t> a la persona querida que </a:t>
            </a:r>
            <a:r>
              <a:rPr lang="en-IE" sz="4800" dirty="0" err="1">
                <a:latin typeface="Roboto"/>
              </a:rPr>
              <a:t>aparezca</a:t>
            </a:r>
            <a:br>
              <a:rPr lang="en-IE" sz="4800" dirty="0">
                <a:latin typeface="Roboto"/>
              </a:rPr>
            </a:br>
            <a:endParaRPr lang="en-IE" sz="4800" dirty="0">
              <a:latin typeface="Roboto"/>
            </a:endParaRPr>
          </a:p>
        </p:txBody>
      </p:sp>
      <p:pic>
        <p:nvPicPr>
          <p:cNvPr id="3" name="Picture 2">
            <a:extLst>
              <a:ext uri="{FF2B5EF4-FFF2-40B4-BE49-F238E27FC236}">
                <a16:creationId xmlns:a16="http://schemas.microsoft.com/office/drawing/2014/main" id="{B0E0FD55-BF76-4C62-93C2-471EB7D1BD2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87204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1223736" y="3747544"/>
            <a:ext cx="10515600" cy="2852737"/>
          </a:xfrm>
        </p:spPr>
        <p:txBody>
          <a:bodyPr/>
          <a:lstStyle/>
          <a:p>
            <a:r>
              <a:rPr lang="en-IE" sz="4800" dirty="0">
                <a:latin typeface="Roboto"/>
              </a:rPr>
              <a:t>Si son </a:t>
            </a:r>
            <a:r>
              <a:rPr lang="en-IE" sz="4800" dirty="0" err="1">
                <a:latin typeface="Roboto"/>
              </a:rPr>
              <a:t>varias</a:t>
            </a:r>
            <a:r>
              <a:rPr lang="en-IE" sz="4800" dirty="0">
                <a:latin typeface="Roboto"/>
              </a:rPr>
              <a:t> personas a las que se </a:t>
            </a:r>
            <a:r>
              <a:rPr lang="en-IE" sz="4800" dirty="0" err="1">
                <a:latin typeface="Roboto"/>
              </a:rPr>
              <a:t>desea</a:t>
            </a:r>
            <a:r>
              <a:rPr lang="en-IE" sz="4800" dirty="0">
                <a:latin typeface="Roboto"/>
              </a:rPr>
              <a:t> </a:t>
            </a:r>
            <a:r>
              <a:rPr lang="en-IE" sz="4800" dirty="0" err="1">
                <a:latin typeface="Roboto"/>
              </a:rPr>
              <a:t>despedir</a:t>
            </a:r>
            <a:r>
              <a:rPr lang="en-IE" sz="4800" dirty="0">
                <a:latin typeface="Roboto"/>
              </a:rPr>
              <a:t>: Se </a:t>
            </a:r>
            <a:r>
              <a:rPr lang="en-IE" sz="4800" dirty="0" err="1">
                <a:latin typeface="Roboto"/>
              </a:rPr>
              <a:t>puede</a:t>
            </a:r>
            <a:r>
              <a:rPr lang="en-IE" sz="4800" dirty="0">
                <a:latin typeface="Roboto"/>
              </a:rPr>
              <a:t> </a:t>
            </a:r>
            <a:r>
              <a:rPr lang="en-IE" sz="4800" dirty="0" err="1">
                <a:latin typeface="Roboto"/>
              </a:rPr>
              <a:t>utilizar</a:t>
            </a:r>
            <a:r>
              <a:rPr lang="en-IE" sz="4800" dirty="0">
                <a:latin typeface="Roboto"/>
              </a:rPr>
              <a:t> la </a:t>
            </a:r>
            <a:r>
              <a:rPr lang="en-IE" sz="4800" dirty="0" err="1">
                <a:latin typeface="Roboto"/>
              </a:rPr>
              <a:t>metáfora</a:t>
            </a:r>
            <a:r>
              <a:rPr lang="en-IE" sz="4800" dirty="0">
                <a:latin typeface="Roboto"/>
              </a:rPr>
              <a:t> del </a:t>
            </a:r>
            <a:r>
              <a:rPr lang="en-IE" sz="4800" dirty="0" err="1">
                <a:latin typeface="Roboto"/>
              </a:rPr>
              <a:t>tren</a:t>
            </a:r>
            <a:r>
              <a:rPr lang="en-IE" sz="4800" dirty="0">
                <a:latin typeface="Roboto"/>
              </a:rPr>
              <a:t> de la </a:t>
            </a:r>
            <a:r>
              <a:rPr lang="en-IE" sz="4800" dirty="0" err="1">
                <a:latin typeface="Roboto"/>
              </a:rPr>
              <a:t>vida</a:t>
            </a:r>
            <a:r>
              <a:rPr lang="en-IE" sz="4800" dirty="0">
                <a:latin typeface="Roboto"/>
              </a:rPr>
              <a:t>. “Los </a:t>
            </a:r>
            <a:r>
              <a:rPr lang="en-IE" sz="4800" dirty="0" err="1">
                <a:latin typeface="Roboto"/>
              </a:rPr>
              <a:t>viajeros</a:t>
            </a:r>
            <a:r>
              <a:rPr lang="en-IE" sz="4800" dirty="0">
                <a:latin typeface="Roboto"/>
              </a:rPr>
              <a:t> que se </a:t>
            </a:r>
            <a:r>
              <a:rPr lang="en-IE" sz="4800" dirty="0" err="1">
                <a:latin typeface="Roboto"/>
              </a:rPr>
              <a:t>despiden</a:t>
            </a:r>
            <a:r>
              <a:rPr lang="en-IE" sz="4800" dirty="0">
                <a:latin typeface="Roboto"/>
              </a:rPr>
              <a:t> se van </a:t>
            </a:r>
            <a:r>
              <a:rPr lang="en-IE" sz="4800" dirty="0" err="1">
                <a:latin typeface="Roboto"/>
              </a:rPr>
              <a:t>bajando</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estaciones</a:t>
            </a:r>
            <a:r>
              <a:rPr lang="en-IE" sz="4800" dirty="0">
                <a:latin typeface="Roboto"/>
              </a:rPr>
              <a:t> </a:t>
            </a:r>
            <a:r>
              <a:rPr lang="en-IE" sz="4800" dirty="0" err="1">
                <a:latin typeface="Roboto"/>
              </a:rPr>
              <a:t>correspondientes</a:t>
            </a:r>
            <a:r>
              <a:rPr lang="en-IE" sz="4800" dirty="0">
                <a:latin typeface="Roboto"/>
              </a:rPr>
              <a:t> y se </a:t>
            </a:r>
            <a:r>
              <a:rPr lang="en-IE" sz="4800" dirty="0" err="1">
                <a:latin typeface="Roboto"/>
              </a:rPr>
              <a:t>expresa</a:t>
            </a:r>
            <a:r>
              <a:rPr lang="en-IE" sz="4800" dirty="0">
                <a:latin typeface="Roboto"/>
              </a:rPr>
              <a:t> lo que les </a:t>
            </a:r>
            <a:r>
              <a:rPr lang="en-IE" sz="4800" dirty="0" err="1">
                <a:latin typeface="Roboto"/>
              </a:rPr>
              <a:t>hubiese</a:t>
            </a:r>
            <a:r>
              <a:rPr lang="en-IE" sz="4800" dirty="0">
                <a:latin typeface="Roboto"/>
              </a:rPr>
              <a:t> </a:t>
            </a:r>
            <a:r>
              <a:rPr lang="en-IE" sz="4800" dirty="0" err="1">
                <a:latin typeface="Roboto"/>
              </a:rPr>
              <a:t>gustado</a:t>
            </a:r>
            <a:r>
              <a:rPr lang="en-IE" sz="4800" dirty="0">
                <a:latin typeface="Roboto"/>
              </a:rPr>
              <a:t> </a:t>
            </a:r>
            <a:r>
              <a:rPr lang="en-IE" sz="4800" dirty="0" err="1">
                <a:latin typeface="Roboto"/>
              </a:rPr>
              <a:t>decir</a:t>
            </a:r>
            <a:r>
              <a:rPr lang="en-IE" sz="4800" dirty="0">
                <a:latin typeface="Roboto"/>
              </a:rPr>
              <a:t>” (</a:t>
            </a:r>
            <a:r>
              <a:rPr lang="en-IE" sz="4800" dirty="0" err="1">
                <a:latin typeface="Roboto"/>
              </a:rPr>
              <a:t>también</a:t>
            </a:r>
            <a:r>
              <a:rPr lang="en-IE" sz="4800" dirty="0">
                <a:latin typeface="Roboto"/>
              </a:rPr>
              <a:t> sin </a:t>
            </a:r>
            <a:r>
              <a:rPr lang="en-IE" sz="4800" dirty="0" err="1">
                <a:latin typeface="Roboto"/>
              </a:rPr>
              <a:t>contenido</a:t>
            </a:r>
            <a:r>
              <a:rPr lang="en-IE" sz="4800" dirty="0">
                <a:latin typeface="Roboto"/>
              </a:rPr>
              <a:t>)</a:t>
            </a:r>
            <a:br>
              <a:rPr lang="en-IE" sz="4800" dirty="0">
                <a:latin typeface="Roboto"/>
              </a:rPr>
            </a:br>
            <a:endParaRPr lang="en-IE" sz="4800" dirty="0">
              <a:latin typeface="Roboto"/>
            </a:endParaRPr>
          </a:p>
        </p:txBody>
      </p:sp>
      <p:pic>
        <p:nvPicPr>
          <p:cNvPr id="3" name="Picture 2">
            <a:extLst>
              <a:ext uri="{FF2B5EF4-FFF2-40B4-BE49-F238E27FC236}">
                <a16:creationId xmlns:a16="http://schemas.microsoft.com/office/drawing/2014/main" id="{DF823357-3AF0-404E-ACD8-AABB3FF9D45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620043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GESTALT (</a:t>
            </a:r>
            <a:r>
              <a:rPr lang="en-IE" sz="4800" dirty="0" err="1">
                <a:latin typeface="Roboto"/>
              </a:rPr>
              <a:t>cambio</a:t>
            </a:r>
            <a:r>
              <a:rPr lang="en-IE" sz="4800" dirty="0">
                <a:latin typeface="Roboto"/>
              </a:rPr>
              <a:t> de roles): </a:t>
            </a:r>
            <a:r>
              <a:rPr lang="en-IE" sz="4800" dirty="0" err="1">
                <a:latin typeface="Roboto"/>
              </a:rPr>
              <a:t>Dí</a:t>
            </a:r>
            <a:r>
              <a:rPr lang="en-IE" sz="4800" dirty="0">
                <a:latin typeface="Roboto"/>
              </a:rPr>
              <a:t> lo que </a:t>
            </a:r>
            <a:r>
              <a:rPr lang="en-IE" sz="4800" dirty="0" err="1">
                <a:latin typeface="Roboto"/>
              </a:rPr>
              <a:t>sientes</a:t>
            </a:r>
            <a:r>
              <a:rPr lang="en-IE" sz="4800" dirty="0">
                <a:latin typeface="Roboto"/>
              </a:rPr>
              <a:t>, </a:t>
            </a:r>
            <a:r>
              <a:rPr lang="en-IE" sz="4800" dirty="0" err="1">
                <a:latin typeface="Roboto"/>
              </a:rPr>
              <a:t>está</a:t>
            </a:r>
            <a:r>
              <a:rPr lang="en-IE" sz="4800" dirty="0">
                <a:latin typeface="Roboto"/>
              </a:rPr>
              <a:t> </a:t>
            </a:r>
            <a:r>
              <a:rPr lang="en-IE" sz="4800" dirty="0" err="1">
                <a:latin typeface="Roboto"/>
              </a:rPr>
              <a:t>escuchándote</a:t>
            </a:r>
            <a:endParaRPr lang="en-IE" sz="4800" dirty="0">
              <a:latin typeface="Roboto"/>
            </a:endParaRPr>
          </a:p>
        </p:txBody>
      </p:sp>
      <p:pic>
        <p:nvPicPr>
          <p:cNvPr id="3" name="Picture 2">
            <a:extLst>
              <a:ext uri="{FF2B5EF4-FFF2-40B4-BE49-F238E27FC236}">
                <a16:creationId xmlns:a16="http://schemas.microsoft.com/office/drawing/2014/main" id="{93C2A23E-40D0-4EC3-8CC7-CB1F141E2B2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107937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3429000"/>
            <a:ext cx="10515600" cy="2852737"/>
          </a:xfrm>
        </p:spPr>
        <p:txBody>
          <a:bodyPr/>
          <a:lstStyle/>
          <a:p>
            <a:r>
              <a:rPr lang="en-IE" sz="2800" dirty="0" err="1">
                <a:latin typeface="Roboto"/>
              </a:rPr>
              <a:t>Preguntas</a:t>
            </a:r>
            <a:r>
              <a:rPr lang="en-IE" sz="2800" dirty="0">
                <a:latin typeface="Roboto"/>
              </a:rPr>
              <a:t> de </a:t>
            </a:r>
            <a:r>
              <a:rPr lang="en-IE" sz="2800" dirty="0" err="1">
                <a:latin typeface="Roboto"/>
              </a:rPr>
              <a:t>resolución</a:t>
            </a:r>
            <a:r>
              <a:rPr lang="en-IE" sz="2800" dirty="0">
                <a:latin typeface="Roboto"/>
              </a:rPr>
              <a:t>:</a:t>
            </a:r>
            <a:br>
              <a:rPr lang="en-IE" sz="2800" dirty="0">
                <a:latin typeface="Roboto"/>
              </a:rPr>
            </a:br>
            <a:br>
              <a:rPr lang="en-IE" sz="2800" dirty="0">
                <a:latin typeface="Roboto"/>
              </a:rPr>
            </a:br>
            <a:r>
              <a:rPr lang="en-IE" sz="2800" dirty="0">
                <a:latin typeface="Roboto"/>
              </a:rPr>
              <a:t>- </a:t>
            </a:r>
            <a:r>
              <a:rPr lang="es-ES" sz="2800" dirty="0">
                <a:latin typeface="Roboto"/>
              </a:rPr>
              <a:t>¿</a:t>
            </a:r>
            <a:r>
              <a:rPr lang="en-IE" sz="2800" dirty="0" err="1">
                <a:latin typeface="Roboto"/>
              </a:rPr>
              <a:t>Qué</a:t>
            </a:r>
            <a:r>
              <a:rPr lang="en-IE" sz="2800" dirty="0">
                <a:latin typeface="Roboto"/>
              </a:rPr>
              <a:t> es lo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que x (</a:t>
            </a:r>
            <a:r>
              <a:rPr lang="en-IE" sz="2800" dirty="0" err="1">
                <a:latin typeface="Roboto"/>
              </a:rPr>
              <a:t>cliente</a:t>
            </a:r>
            <a:r>
              <a:rPr lang="en-IE" sz="2800" dirty="0">
                <a:latin typeface="Roboto"/>
              </a:rPr>
              <a:t>) </a:t>
            </a:r>
            <a:r>
              <a:rPr lang="en-IE" sz="2800" dirty="0" err="1">
                <a:latin typeface="Roboto"/>
              </a:rPr>
              <a:t>recordase</a:t>
            </a:r>
            <a:r>
              <a:rPr lang="en-IE" sz="2800" dirty="0">
                <a:latin typeface="Roboto"/>
              </a:rPr>
              <a:t> </a:t>
            </a:r>
            <a:r>
              <a:rPr lang="en-IE" sz="2800" dirty="0" err="1">
                <a:latin typeface="Roboto"/>
              </a:rPr>
              <a:t>sobre</a:t>
            </a:r>
            <a:r>
              <a:rPr lang="en-IE" sz="2800" dirty="0">
                <a:latin typeface="Roboto"/>
              </a:rPr>
              <a:t> </a:t>
            </a:r>
            <a:r>
              <a:rPr lang="en-IE" sz="2800" dirty="0" err="1">
                <a:latin typeface="Roboto"/>
              </a:rPr>
              <a:t>tí</a:t>
            </a:r>
            <a:r>
              <a:rPr lang="en-IE" sz="2800" dirty="0">
                <a:latin typeface="Roboto"/>
              </a:rPr>
              <a:t>?</a:t>
            </a:r>
            <a:br>
              <a:rPr lang="en-IE" sz="2800" dirty="0">
                <a:latin typeface="Roboto"/>
              </a:rPr>
            </a:br>
            <a:r>
              <a:rPr lang="en-IE" sz="2800" dirty="0">
                <a:latin typeface="Roboto"/>
              </a:rPr>
              <a:t>- ¿Que </a:t>
            </a:r>
            <a:r>
              <a:rPr lang="en-IE" sz="2800" dirty="0" err="1">
                <a:latin typeface="Roboto"/>
              </a:rPr>
              <a:t>consejos</a:t>
            </a:r>
            <a:r>
              <a:rPr lang="en-IE" sz="2800" dirty="0">
                <a:latin typeface="Roboto"/>
              </a:rPr>
              <a:t> o palabras de </a:t>
            </a:r>
            <a:r>
              <a:rPr lang="en-IE" sz="2800" dirty="0" err="1">
                <a:latin typeface="Roboto"/>
              </a:rPr>
              <a:t>sabiduría</a:t>
            </a:r>
            <a:r>
              <a:rPr lang="en-IE" sz="2800" dirty="0">
                <a:latin typeface="Roboto"/>
              </a:rPr>
              <a:t> </a:t>
            </a:r>
            <a:r>
              <a:rPr lang="en-IE" sz="2800" dirty="0" err="1">
                <a:latin typeface="Roboto"/>
              </a:rPr>
              <a:t>podrían</a:t>
            </a:r>
            <a:r>
              <a:rPr lang="en-IE" sz="2800" dirty="0">
                <a:latin typeface="Roboto"/>
              </a:rPr>
              <a:t> </a:t>
            </a:r>
            <a:r>
              <a:rPr lang="en-IE" sz="2800" dirty="0" err="1">
                <a:latin typeface="Roboto"/>
              </a:rPr>
              <a:t>ayudar</a:t>
            </a:r>
            <a:r>
              <a:rPr lang="en-IE" sz="2800" dirty="0">
                <a:latin typeface="Roboto"/>
              </a:rPr>
              <a:t> a X (</a:t>
            </a:r>
            <a:r>
              <a:rPr lang="en-IE" sz="2800" dirty="0" err="1">
                <a:latin typeface="Roboto"/>
              </a:rPr>
              <a:t>cliente</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puedes</a:t>
            </a:r>
            <a:r>
              <a:rPr lang="en-IE" sz="2800" dirty="0">
                <a:latin typeface="Roboto"/>
              </a:rPr>
              <a:t> </a:t>
            </a:r>
            <a:r>
              <a:rPr lang="en-IE" sz="2800" dirty="0" err="1">
                <a:latin typeface="Roboto"/>
              </a:rPr>
              <a:t>decir</a:t>
            </a:r>
            <a:r>
              <a:rPr lang="en-IE" sz="2800" dirty="0">
                <a:latin typeface="Roboto"/>
              </a:rPr>
              <a:t> a X (</a:t>
            </a:r>
            <a:r>
              <a:rPr lang="en-IE" sz="2800" dirty="0" err="1">
                <a:latin typeface="Roboto"/>
              </a:rPr>
              <a:t>cliente</a:t>
            </a:r>
            <a:r>
              <a:rPr lang="en-IE" sz="2800" dirty="0">
                <a:latin typeface="Roboto"/>
              </a:rPr>
              <a:t>) para que </a:t>
            </a:r>
            <a:r>
              <a:rPr lang="en-IE" sz="2800" dirty="0" err="1">
                <a:latin typeface="Roboto"/>
              </a:rPr>
              <a:t>pueda</a:t>
            </a:r>
            <a:r>
              <a:rPr lang="en-IE" sz="2800" dirty="0">
                <a:latin typeface="Roboto"/>
              </a:rPr>
              <a:t> </a:t>
            </a:r>
            <a:r>
              <a:rPr lang="en-IE" sz="2800" dirty="0" err="1">
                <a:latin typeface="Roboto"/>
              </a:rPr>
              <a:t>soltar</a:t>
            </a:r>
            <a:r>
              <a:rPr lang="en-IE" sz="2800" dirty="0">
                <a:latin typeface="Roboto"/>
              </a:rPr>
              <a:t> y </a:t>
            </a:r>
            <a:r>
              <a:rPr lang="en-IE" sz="2800" dirty="0" err="1">
                <a:latin typeface="Roboto"/>
              </a:rPr>
              <a:t>superar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conseguir</a:t>
            </a:r>
            <a:r>
              <a:rPr lang="en-IE" sz="2800" dirty="0">
                <a:latin typeface="Roboto"/>
              </a:rPr>
              <a:t> </a:t>
            </a:r>
            <a:r>
              <a:rPr lang="en-IE" sz="2800" dirty="0" err="1">
                <a:latin typeface="Roboto"/>
              </a:rPr>
              <a:t>soltar</a:t>
            </a:r>
            <a:r>
              <a:rPr lang="en-IE" sz="2800" dirty="0">
                <a:latin typeface="Roboto"/>
              </a:rPr>
              <a:t> o </a:t>
            </a:r>
            <a:r>
              <a:rPr lang="en-IE" sz="2800" dirty="0" err="1">
                <a:latin typeface="Roboto"/>
              </a:rPr>
              <a:t>cerrar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a:t>
            </a:r>
            <a:r>
              <a:rPr lang="en-IE" sz="2800" dirty="0">
                <a:latin typeface="Roboto"/>
              </a:rPr>
              <a:t> </a:t>
            </a:r>
            <a:r>
              <a:rPr lang="en-IE" sz="2800" dirty="0" err="1">
                <a:latin typeface="Roboto"/>
              </a:rPr>
              <a:t>hacer</a:t>
            </a:r>
            <a:r>
              <a:rPr lang="en-IE" sz="2800" dirty="0">
                <a:latin typeface="Roboto"/>
              </a:rPr>
              <a:t> X (</a:t>
            </a:r>
            <a:r>
              <a:rPr lang="en-IE" sz="2800" dirty="0" err="1">
                <a:latin typeface="Roboto"/>
              </a:rPr>
              <a:t>cliente</a:t>
            </a:r>
            <a:r>
              <a:rPr lang="en-IE" sz="2800" dirty="0">
                <a:latin typeface="Roboto"/>
              </a:rPr>
              <a:t>) para </a:t>
            </a:r>
            <a:r>
              <a:rPr lang="en-IE" sz="2800" dirty="0" err="1">
                <a:latin typeface="Roboto"/>
              </a:rPr>
              <a:t>aceptar</a:t>
            </a:r>
            <a:r>
              <a:rPr lang="en-IE" sz="2800" dirty="0">
                <a:latin typeface="Roboto"/>
              </a:rPr>
              <a:t> </a:t>
            </a:r>
            <a:r>
              <a:rPr lang="en-IE" sz="2800" dirty="0" err="1">
                <a:latin typeface="Roboto"/>
              </a:rPr>
              <a:t>tu</a:t>
            </a:r>
            <a:r>
              <a:rPr lang="en-IE" sz="2800" dirty="0">
                <a:latin typeface="Roboto"/>
              </a:rPr>
              <a:t> despedida y </a:t>
            </a:r>
            <a:r>
              <a:rPr lang="en-IE" sz="2800" dirty="0" err="1">
                <a:latin typeface="Roboto"/>
              </a:rPr>
              <a:t>continuar</a:t>
            </a:r>
            <a:r>
              <a:rPr lang="en-IE" sz="2800" dirty="0">
                <a:latin typeface="Roboto"/>
              </a:rPr>
              <a:t> con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beneficiarse</a:t>
            </a:r>
            <a:r>
              <a:rPr lang="en-IE" sz="2800" dirty="0">
                <a:latin typeface="Roboto"/>
              </a:rPr>
              <a:t> de </a:t>
            </a:r>
            <a:r>
              <a:rPr lang="en-IE" sz="2800" dirty="0" err="1">
                <a:latin typeface="Roboto"/>
              </a:rPr>
              <a:t>este</a:t>
            </a:r>
            <a:r>
              <a:rPr lang="en-IE" sz="2800" dirty="0">
                <a:latin typeface="Roboto"/>
              </a:rPr>
              <a:t> </a:t>
            </a:r>
            <a:r>
              <a:rPr lang="en-IE" sz="2800" dirty="0" err="1">
                <a:latin typeface="Roboto"/>
              </a:rPr>
              <a:t>diálogo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más</a:t>
            </a:r>
            <a:r>
              <a:rPr lang="en-IE" sz="2800" dirty="0">
                <a:latin typeface="Roboto"/>
              </a:rPr>
              <a:t> </a:t>
            </a:r>
            <a:r>
              <a:rPr lang="en-IE" sz="2800" dirty="0" err="1">
                <a:latin typeface="Roboto"/>
              </a:rPr>
              <a:t>necesita</a:t>
            </a:r>
            <a:r>
              <a:rPr lang="en-IE" sz="2800" dirty="0">
                <a:latin typeface="Roboto"/>
              </a:rPr>
              <a:t> X (</a:t>
            </a:r>
            <a:r>
              <a:rPr lang="en-IE" sz="2800" dirty="0" err="1">
                <a:latin typeface="Roboto"/>
              </a:rPr>
              <a:t>cliente</a:t>
            </a:r>
            <a:r>
              <a:rPr lang="en-IE" sz="2800" dirty="0">
                <a:latin typeface="Roboto"/>
              </a:rPr>
              <a:t>) para ser </a:t>
            </a:r>
            <a:r>
              <a:rPr lang="en-IE" sz="2800" dirty="0" err="1">
                <a:latin typeface="Roboto"/>
              </a:rPr>
              <a:t>más</a:t>
            </a:r>
            <a:r>
              <a:rPr lang="en-IE" sz="2800" dirty="0">
                <a:latin typeface="Roboto"/>
              </a:rPr>
              <a:t> </a:t>
            </a:r>
            <a:r>
              <a:rPr lang="en-IE" sz="2800" dirty="0" err="1">
                <a:latin typeface="Roboto"/>
              </a:rPr>
              <a:t>feliz</a:t>
            </a:r>
            <a:r>
              <a:rPr lang="en-IE" sz="2800" dirty="0">
                <a:latin typeface="Roboto"/>
              </a:rPr>
              <a:t> y </a:t>
            </a:r>
            <a:r>
              <a:rPr lang="en-IE" sz="2800" dirty="0" err="1">
                <a:latin typeface="Roboto"/>
              </a:rPr>
              <a:t>mejorar</a:t>
            </a:r>
            <a:r>
              <a:rPr lang="en-IE" sz="2800" dirty="0">
                <a:latin typeface="Roboto"/>
              </a:rPr>
              <a:t>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FINAL (para los dos): ¿Hay </a:t>
            </a:r>
            <a:r>
              <a:rPr lang="en-IE" sz="2800" dirty="0" err="1">
                <a:latin typeface="Roboto"/>
              </a:rPr>
              <a:t>alguna</a:t>
            </a:r>
            <a:r>
              <a:rPr lang="en-IE" sz="2800" dirty="0">
                <a:latin typeface="Roboto"/>
              </a:rPr>
              <a:t> </a:t>
            </a:r>
            <a:r>
              <a:rPr lang="en-IE" sz="2800" dirty="0" err="1">
                <a:latin typeface="Roboto"/>
              </a:rPr>
              <a:t>cosa</a:t>
            </a:r>
            <a:r>
              <a:rPr lang="en-IE" sz="2800" dirty="0">
                <a:latin typeface="Roboto"/>
              </a:rPr>
              <a:t> </a:t>
            </a:r>
            <a:r>
              <a:rPr lang="en-IE" sz="2800" dirty="0" err="1">
                <a:latin typeface="Roboto"/>
              </a:rPr>
              <a:t>más</a:t>
            </a:r>
            <a:r>
              <a:rPr lang="en-IE" sz="2800" dirty="0">
                <a:latin typeface="Roboto"/>
              </a:rPr>
              <a:t>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a:t>
            </a:r>
            <a:r>
              <a:rPr lang="en-IE" sz="2800" dirty="0" err="1">
                <a:latin typeface="Roboto"/>
              </a:rPr>
              <a:t>decir</a:t>
            </a:r>
            <a:r>
              <a:rPr lang="en-IE" sz="2800" dirty="0">
                <a:latin typeface="Roboto"/>
              </a:rPr>
              <a:t> antes de </a:t>
            </a:r>
            <a:r>
              <a:rPr lang="en-IE" sz="2800" dirty="0" err="1">
                <a:latin typeface="Roboto"/>
              </a:rPr>
              <a:t>decir</a:t>
            </a:r>
            <a:r>
              <a:rPr lang="en-IE" sz="2800" dirty="0">
                <a:latin typeface="Roboto"/>
              </a:rPr>
              <a:t> ADIOS / HASTA SIEMPRE?</a:t>
            </a:r>
          </a:p>
        </p:txBody>
      </p:sp>
      <p:pic>
        <p:nvPicPr>
          <p:cNvPr id="3" name="Picture 2">
            <a:extLst>
              <a:ext uri="{FF2B5EF4-FFF2-40B4-BE49-F238E27FC236}">
                <a16:creationId xmlns:a16="http://schemas.microsoft.com/office/drawing/2014/main" id="{D8651FE5-7DED-4BD0-8828-FB9DA60EBF4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590155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400" dirty="0">
                <a:latin typeface="Roboto"/>
              </a:rPr>
              <a:t>Durante la </a:t>
            </a:r>
            <a:r>
              <a:rPr lang="en-IE" sz="4400" dirty="0" err="1">
                <a:latin typeface="Roboto"/>
              </a:rPr>
              <a:t>regresión</a:t>
            </a:r>
            <a:r>
              <a:rPr lang="en-IE" sz="4400" dirty="0">
                <a:latin typeface="Roboto"/>
              </a:rPr>
              <a:t>, se </a:t>
            </a:r>
            <a:r>
              <a:rPr lang="en-IE" sz="4400" dirty="0" err="1">
                <a:latin typeface="Roboto"/>
              </a:rPr>
              <a:t>pude</a:t>
            </a:r>
            <a:r>
              <a:rPr lang="en-IE" sz="4400" dirty="0">
                <a:latin typeface="Roboto"/>
              </a:rPr>
              <a:t> </a:t>
            </a:r>
            <a:r>
              <a:rPr lang="en-IE" sz="4400" dirty="0" err="1">
                <a:latin typeface="Roboto"/>
              </a:rPr>
              <a:t>utilizar</a:t>
            </a:r>
            <a:r>
              <a:rPr lang="en-IE" sz="4400" dirty="0">
                <a:latin typeface="Roboto"/>
              </a:rPr>
              <a:t> </a:t>
            </a:r>
            <a:r>
              <a:rPr lang="en-IE" sz="4400" dirty="0" err="1">
                <a:latin typeface="Roboto"/>
              </a:rPr>
              <a:t>Terapia</a:t>
            </a:r>
            <a:r>
              <a:rPr lang="en-IE" sz="4400" dirty="0">
                <a:latin typeface="Roboto"/>
              </a:rPr>
              <a:t> de </a:t>
            </a:r>
            <a:r>
              <a:rPr lang="en-IE" sz="4400" dirty="0" err="1">
                <a:latin typeface="Roboto"/>
              </a:rPr>
              <a:t>Partes</a:t>
            </a:r>
            <a:r>
              <a:rPr lang="en-IE" sz="4400" dirty="0">
                <a:latin typeface="Roboto"/>
              </a:rPr>
              <a:t> (</a:t>
            </a:r>
            <a:r>
              <a:rPr lang="en-IE" sz="4400" dirty="0" err="1">
                <a:latin typeface="Roboto"/>
              </a:rPr>
              <a:t>reencuadre</a:t>
            </a:r>
            <a:r>
              <a:rPr lang="en-IE" sz="4400" dirty="0">
                <a:latin typeface="Roboto"/>
              </a:rPr>
              <a:t> </a:t>
            </a:r>
            <a:r>
              <a:rPr lang="en-IE" sz="4400" dirty="0" err="1">
                <a:latin typeface="Roboto"/>
              </a:rPr>
              <a:t>en</a:t>
            </a:r>
            <a:r>
              <a:rPr lang="en-IE" sz="4400" dirty="0">
                <a:latin typeface="Roboto"/>
              </a:rPr>
              <a:t> 6 </a:t>
            </a:r>
            <a:r>
              <a:rPr lang="en-IE" sz="4400" dirty="0" err="1">
                <a:latin typeface="Roboto"/>
              </a:rPr>
              <a:t>pasos</a:t>
            </a:r>
            <a:r>
              <a:rPr lang="en-IE" sz="4400" dirty="0">
                <a:latin typeface="Roboto"/>
              </a:rPr>
              <a:t>) o </a:t>
            </a:r>
            <a:r>
              <a:rPr lang="en-IE" sz="4400" dirty="0" err="1">
                <a:latin typeface="Roboto"/>
              </a:rPr>
              <a:t>Terapia</a:t>
            </a:r>
            <a:r>
              <a:rPr lang="en-IE" sz="4400" dirty="0">
                <a:latin typeface="Roboto"/>
              </a:rPr>
              <a:t> de </a:t>
            </a:r>
            <a:r>
              <a:rPr lang="en-IE" sz="4400" dirty="0" err="1">
                <a:latin typeface="Roboto"/>
              </a:rPr>
              <a:t>Perdón</a:t>
            </a:r>
            <a:r>
              <a:rPr lang="en-IE" sz="4400" dirty="0">
                <a:latin typeface="Roboto"/>
              </a:rPr>
              <a:t> </a:t>
            </a:r>
            <a:r>
              <a:rPr lang="en-IE" sz="4400" dirty="0" err="1">
                <a:latin typeface="Roboto"/>
              </a:rPr>
              <a:t>si</a:t>
            </a:r>
            <a:r>
              <a:rPr lang="en-IE" sz="4400" dirty="0">
                <a:latin typeface="Roboto"/>
              </a:rPr>
              <a:t> es </a:t>
            </a:r>
            <a:r>
              <a:rPr lang="en-IE" sz="4400" dirty="0" err="1">
                <a:latin typeface="Roboto"/>
              </a:rPr>
              <a:t>necesario</a:t>
            </a:r>
            <a:r>
              <a:rPr lang="en-IE" sz="4400" dirty="0">
                <a:latin typeface="Roboto"/>
              </a:rPr>
              <a:t>.</a:t>
            </a:r>
            <a:br>
              <a:rPr lang="en-IE" sz="4400" dirty="0">
                <a:latin typeface="Roboto"/>
              </a:rPr>
            </a:br>
            <a:r>
              <a:rPr lang="en-IE" sz="4400" dirty="0">
                <a:latin typeface="Roboto"/>
              </a:rPr>
              <a:t>NO SIEMPRE ES NECESARIO</a:t>
            </a:r>
          </a:p>
        </p:txBody>
      </p:sp>
      <p:pic>
        <p:nvPicPr>
          <p:cNvPr id="3" name="Picture 2">
            <a:extLst>
              <a:ext uri="{FF2B5EF4-FFF2-40B4-BE49-F238E27FC236}">
                <a16:creationId xmlns:a16="http://schemas.microsoft.com/office/drawing/2014/main" id="{BB3CDA2A-879F-4734-B78D-728F2514F96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517285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a:latin typeface="Roboto"/>
              </a:rPr>
              <a:t>REGRESIÓN A VIDAS PASADAS</a:t>
            </a:r>
          </a:p>
        </p:txBody>
      </p:sp>
      <p:pic>
        <p:nvPicPr>
          <p:cNvPr id="3" name="Picture 2">
            <a:extLst>
              <a:ext uri="{FF2B5EF4-FFF2-40B4-BE49-F238E27FC236}">
                <a16:creationId xmlns:a16="http://schemas.microsoft.com/office/drawing/2014/main" id="{893C99C1-1308-40AE-9B4E-DCC4BCCA964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802414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3AB8-5F11-4689-BABB-BE71A6D98E21}"/>
              </a:ext>
            </a:extLst>
          </p:cNvPr>
          <p:cNvSpPr>
            <a:spLocks noGrp="1"/>
          </p:cNvSpPr>
          <p:nvPr>
            <p:ph type="title"/>
          </p:nvPr>
        </p:nvSpPr>
        <p:spPr/>
        <p:txBody>
          <a:bodyPr/>
          <a:lstStyle/>
          <a:p>
            <a:r>
              <a:rPr lang="en-IE" sz="2400" dirty="0">
                <a:latin typeface="Roboto"/>
              </a:rPr>
              <a:t>DESPUES DE LA INDUCCIÓN Y PROFUNDIZACIÓN: </a:t>
            </a:r>
            <a:br>
              <a:rPr lang="en-IE" sz="2400" dirty="0">
                <a:latin typeface="Roboto"/>
              </a:rPr>
            </a:br>
            <a:br>
              <a:rPr lang="en-IE" sz="2400" dirty="0">
                <a:latin typeface="Roboto"/>
              </a:rPr>
            </a:br>
            <a:r>
              <a:rPr lang="en-IE" sz="2400" dirty="0">
                <a:latin typeface="Roboto"/>
              </a:rPr>
              <a:t>“</a:t>
            </a:r>
            <a:r>
              <a:rPr lang="en-IE" sz="2400" dirty="0" err="1">
                <a:latin typeface="Roboto"/>
              </a:rPr>
              <a:t>tu</a:t>
            </a:r>
            <a:r>
              <a:rPr lang="en-IE" sz="2400" dirty="0">
                <a:latin typeface="Roboto"/>
              </a:rPr>
              <a:t> </a:t>
            </a:r>
            <a:r>
              <a:rPr lang="en-IE" sz="2400" dirty="0" err="1">
                <a:latin typeface="Roboto"/>
              </a:rPr>
              <a:t>mente</a:t>
            </a:r>
            <a:r>
              <a:rPr lang="en-IE" sz="2400" dirty="0">
                <a:latin typeface="Roboto"/>
              </a:rPr>
              <a:t> </a:t>
            </a:r>
            <a:r>
              <a:rPr lang="en-IE" sz="2400" dirty="0" err="1">
                <a:latin typeface="Roboto"/>
              </a:rPr>
              <a:t>subconsciente</a:t>
            </a:r>
            <a:r>
              <a:rPr lang="en-IE" sz="2400" dirty="0">
                <a:latin typeface="Roboto"/>
              </a:rPr>
              <a:t> </a:t>
            </a:r>
            <a:r>
              <a:rPr lang="en-IE" sz="2400" dirty="0" err="1">
                <a:latin typeface="Roboto"/>
              </a:rPr>
              <a:t>va</a:t>
            </a:r>
            <a:r>
              <a:rPr lang="en-IE" sz="2400" dirty="0">
                <a:latin typeface="Roboto"/>
              </a:rPr>
              <a:t> a </a:t>
            </a:r>
            <a:r>
              <a:rPr lang="en-IE" sz="2400" dirty="0" err="1">
                <a:latin typeface="Roboto"/>
              </a:rPr>
              <a:t>llevarte</a:t>
            </a:r>
            <a:r>
              <a:rPr lang="en-IE" sz="2400" dirty="0">
                <a:latin typeface="Roboto"/>
              </a:rPr>
              <a:t> a una </a:t>
            </a:r>
            <a:r>
              <a:rPr lang="en-IE" sz="2400" dirty="0" err="1">
                <a:latin typeface="Roboto"/>
              </a:rPr>
              <a:t>vida</a:t>
            </a:r>
            <a:r>
              <a:rPr lang="en-IE" sz="2400" dirty="0">
                <a:latin typeface="Roboto"/>
              </a:rPr>
              <a:t> que </a:t>
            </a:r>
            <a:r>
              <a:rPr lang="en-IE" sz="2400" dirty="0" err="1">
                <a:latin typeface="Roboto"/>
              </a:rPr>
              <a:t>está</a:t>
            </a:r>
            <a:r>
              <a:rPr lang="en-IE" sz="2400" dirty="0">
                <a:latin typeface="Roboto"/>
              </a:rPr>
              <a:t> </a:t>
            </a:r>
            <a:r>
              <a:rPr lang="en-IE" sz="2400" dirty="0" err="1">
                <a:latin typeface="Roboto"/>
              </a:rPr>
              <a:t>relacionada</a:t>
            </a:r>
            <a:r>
              <a:rPr lang="en-IE" sz="2400" dirty="0">
                <a:latin typeface="Roboto"/>
              </a:rPr>
              <a:t> con algo que </a:t>
            </a:r>
            <a:r>
              <a:rPr lang="en-IE" sz="2400" dirty="0" err="1">
                <a:latin typeface="Roboto"/>
              </a:rPr>
              <a:t>te</a:t>
            </a:r>
            <a:r>
              <a:rPr lang="en-IE" sz="2400" dirty="0">
                <a:latin typeface="Roboto"/>
              </a:rPr>
              <a:t> </a:t>
            </a:r>
            <a:r>
              <a:rPr lang="en-IE" sz="2400" dirty="0" err="1">
                <a:latin typeface="Roboto"/>
              </a:rPr>
              <a:t>está</a:t>
            </a:r>
            <a:r>
              <a:rPr lang="en-IE" sz="2400" dirty="0">
                <a:latin typeface="Roboto"/>
              </a:rPr>
              <a:t> </a:t>
            </a:r>
            <a:r>
              <a:rPr lang="en-IE" sz="2400" dirty="0" err="1">
                <a:latin typeface="Roboto"/>
              </a:rPr>
              <a:t>ocurriendo</a:t>
            </a:r>
            <a:r>
              <a:rPr lang="en-IE" sz="2400" dirty="0">
                <a:latin typeface="Roboto"/>
              </a:rPr>
              <a:t> </a:t>
            </a:r>
            <a:r>
              <a:rPr lang="en-IE" sz="2400" dirty="0" err="1">
                <a:latin typeface="Roboto"/>
              </a:rPr>
              <a:t>ahora</a:t>
            </a:r>
            <a:r>
              <a:rPr lang="en-IE" sz="2400" dirty="0">
                <a:latin typeface="Roboto"/>
              </a:rPr>
              <a:t>. </a:t>
            </a:r>
            <a:r>
              <a:rPr lang="en-IE" sz="2400" dirty="0" err="1">
                <a:latin typeface="Roboto"/>
              </a:rPr>
              <a:t>Cuando</a:t>
            </a:r>
            <a:r>
              <a:rPr lang="en-IE" sz="2400" dirty="0">
                <a:latin typeface="Roboto"/>
              </a:rPr>
              <a:t> </a:t>
            </a:r>
            <a:r>
              <a:rPr lang="en-IE" sz="2400" dirty="0" err="1">
                <a:latin typeface="Roboto"/>
              </a:rPr>
              <a:t>viajes</a:t>
            </a:r>
            <a:r>
              <a:rPr lang="en-IE" sz="2400" dirty="0">
                <a:latin typeface="Roboto"/>
              </a:rPr>
              <a:t> a </a:t>
            </a:r>
            <a:r>
              <a:rPr lang="en-IE" sz="2400" dirty="0" err="1">
                <a:latin typeface="Roboto"/>
              </a:rPr>
              <a:t>esa</a:t>
            </a:r>
            <a:r>
              <a:rPr lang="en-IE" sz="2400" dirty="0">
                <a:latin typeface="Roboto"/>
              </a:rPr>
              <a:t> </a:t>
            </a:r>
            <a:r>
              <a:rPr lang="en-IE" sz="2400" dirty="0" err="1">
                <a:latin typeface="Roboto"/>
              </a:rPr>
              <a:t>vida</a:t>
            </a:r>
            <a:r>
              <a:rPr lang="en-IE" sz="2400" dirty="0">
                <a:latin typeface="Roboto"/>
              </a:rPr>
              <a:t>, </a:t>
            </a:r>
            <a:r>
              <a:rPr lang="en-IE" sz="2400" dirty="0" err="1">
                <a:latin typeface="Roboto"/>
              </a:rPr>
              <a:t>va</a:t>
            </a:r>
            <a:r>
              <a:rPr lang="en-IE" sz="2400" dirty="0">
                <a:latin typeface="Roboto"/>
              </a:rPr>
              <a:t> a </a:t>
            </a:r>
            <a:r>
              <a:rPr lang="en-IE" sz="2400" dirty="0" err="1">
                <a:latin typeface="Roboto"/>
              </a:rPr>
              <a:t>servir</a:t>
            </a:r>
            <a:r>
              <a:rPr lang="en-IE" sz="2400" dirty="0">
                <a:latin typeface="Roboto"/>
              </a:rPr>
              <a:t> para que </a:t>
            </a:r>
            <a:r>
              <a:rPr lang="en-IE" sz="2400" dirty="0" err="1">
                <a:latin typeface="Roboto"/>
              </a:rPr>
              <a:t>alguno</a:t>
            </a:r>
            <a:r>
              <a:rPr lang="en-IE" sz="2400" dirty="0">
                <a:latin typeface="Roboto"/>
              </a:rPr>
              <a:t> de </a:t>
            </a:r>
            <a:r>
              <a:rPr lang="en-IE" sz="2400" dirty="0" err="1">
                <a:latin typeface="Roboto"/>
              </a:rPr>
              <a:t>tus</a:t>
            </a:r>
            <a:r>
              <a:rPr lang="en-IE" sz="2400" dirty="0">
                <a:latin typeface="Roboto"/>
              </a:rPr>
              <a:t> </a:t>
            </a:r>
            <a:r>
              <a:rPr lang="en-IE" sz="2400" dirty="0" err="1">
                <a:latin typeface="Roboto"/>
              </a:rPr>
              <a:t>problemas</a:t>
            </a:r>
            <a:r>
              <a:rPr lang="en-IE" sz="2400" dirty="0">
                <a:latin typeface="Roboto"/>
              </a:rPr>
              <a:t> se </a:t>
            </a:r>
            <a:r>
              <a:rPr lang="en-IE" sz="2400" dirty="0" err="1">
                <a:latin typeface="Roboto"/>
              </a:rPr>
              <a:t>aclare</a:t>
            </a:r>
            <a:r>
              <a:rPr lang="en-IE" sz="2400" dirty="0">
                <a:latin typeface="Roboto"/>
              </a:rPr>
              <a:t>, para </a:t>
            </a:r>
            <a:r>
              <a:rPr lang="en-IE" sz="2400" dirty="0" err="1">
                <a:latin typeface="Roboto"/>
              </a:rPr>
              <a:t>encontrar</a:t>
            </a:r>
            <a:r>
              <a:rPr lang="en-IE" sz="2400" dirty="0">
                <a:latin typeface="Roboto"/>
              </a:rPr>
              <a:t> </a:t>
            </a:r>
            <a:r>
              <a:rPr lang="en-IE" sz="2400" dirty="0" err="1">
                <a:latin typeface="Roboto"/>
              </a:rPr>
              <a:t>nuevos</a:t>
            </a:r>
            <a:r>
              <a:rPr lang="en-IE" sz="2400" dirty="0">
                <a:latin typeface="Roboto"/>
              </a:rPr>
              <a:t> </a:t>
            </a:r>
            <a:r>
              <a:rPr lang="en-IE" sz="2400" dirty="0" err="1">
                <a:latin typeface="Roboto"/>
              </a:rPr>
              <a:t>recursos</a:t>
            </a:r>
            <a:r>
              <a:rPr lang="en-IE" sz="2400" dirty="0">
                <a:latin typeface="Roboto"/>
              </a:rPr>
              <a:t> para </a:t>
            </a:r>
            <a:r>
              <a:rPr lang="en-IE" sz="2400" dirty="0" err="1">
                <a:latin typeface="Roboto"/>
              </a:rPr>
              <a:t>hacerlo</a:t>
            </a:r>
            <a:r>
              <a:rPr lang="en-IE" sz="2400" dirty="0">
                <a:latin typeface="Roboto"/>
              </a:rPr>
              <a:t> </a:t>
            </a:r>
            <a:r>
              <a:rPr lang="en-IE" sz="2400" dirty="0" err="1">
                <a:latin typeface="Roboto"/>
              </a:rPr>
              <a:t>frente</a:t>
            </a:r>
            <a:r>
              <a:rPr lang="en-IE" sz="2400" dirty="0">
                <a:latin typeface="Roboto"/>
              </a:rPr>
              <a:t> o para que ese </a:t>
            </a:r>
            <a:r>
              <a:rPr lang="en-IE" sz="2400" dirty="0" err="1">
                <a:latin typeface="Roboto"/>
              </a:rPr>
              <a:t>problema</a:t>
            </a:r>
            <a:r>
              <a:rPr lang="en-IE" sz="2400" dirty="0">
                <a:latin typeface="Roboto"/>
              </a:rPr>
              <a:t> </a:t>
            </a:r>
            <a:r>
              <a:rPr lang="en-IE" sz="2400" dirty="0" err="1">
                <a:latin typeface="Roboto"/>
              </a:rPr>
              <a:t>desaparezca</a:t>
            </a:r>
            <a:r>
              <a:rPr lang="en-IE" sz="2400" dirty="0">
                <a:latin typeface="Roboto"/>
              </a:rPr>
              <a:t>”</a:t>
            </a:r>
          </a:p>
        </p:txBody>
      </p:sp>
      <p:pic>
        <p:nvPicPr>
          <p:cNvPr id="3" name="Picture 2">
            <a:extLst>
              <a:ext uri="{FF2B5EF4-FFF2-40B4-BE49-F238E27FC236}">
                <a16:creationId xmlns:a16="http://schemas.microsoft.com/office/drawing/2014/main" id="{1856DFB4-6DBA-40D7-AC52-FA5BB6A4B25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7228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69AC-DD33-4E61-893A-E966C55B1ECA}"/>
              </a:ext>
            </a:extLst>
          </p:cNvPr>
          <p:cNvSpPr>
            <a:spLocks noGrp="1"/>
          </p:cNvSpPr>
          <p:nvPr>
            <p:ph type="title"/>
          </p:nvPr>
        </p:nvSpPr>
        <p:spPr/>
        <p:txBody>
          <a:bodyPr/>
          <a:lstStyle/>
          <a:p>
            <a:r>
              <a:rPr lang="en-IE" sz="4800" dirty="0">
                <a:latin typeface="Roboto"/>
              </a:rPr>
              <a:t>Los </a:t>
            </a:r>
            <a:r>
              <a:rPr lang="en-IE" sz="4800" dirty="0" err="1">
                <a:latin typeface="Roboto"/>
              </a:rPr>
              <a:t>recuerdos</a:t>
            </a:r>
            <a:r>
              <a:rPr lang="en-IE" sz="4800" dirty="0">
                <a:latin typeface="Roboto"/>
              </a:rPr>
              <a:t> y la </a:t>
            </a:r>
            <a:r>
              <a:rPr lang="en-IE" sz="4800" dirty="0" err="1">
                <a:latin typeface="Roboto"/>
              </a:rPr>
              <a:t>memoria</a:t>
            </a:r>
            <a:r>
              <a:rPr lang="en-IE" sz="4800" dirty="0">
                <a:latin typeface="Roboto"/>
              </a:rPr>
              <a:t> es una </a:t>
            </a:r>
            <a:r>
              <a:rPr lang="en-IE" sz="4800" dirty="0" err="1">
                <a:latin typeface="Roboto"/>
              </a:rPr>
              <a:t>percepción</a:t>
            </a:r>
            <a:r>
              <a:rPr lang="en-IE" sz="4800" dirty="0">
                <a:latin typeface="Roboto"/>
              </a:rPr>
              <a:t> de la </a:t>
            </a:r>
            <a:r>
              <a:rPr lang="en-IE" sz="4800" dirty="0" err="1">
                <a:latin typeface="Roboto"/>
              </a:rPr>
              <a:t>realidad</a:t>
            </a:r>
            <a:r>
              <a:rPr lang="en-IE" sz="4800" dirty="0">
                <a:latin typeface="Roboto"/>
              </a:rPr>
              <a:t> </a:t>
            </a:r>
            <a:r>
              <a:rPr lang="en-IE" sz="4800" dirty="0" err="1">
                <a:latin typeface="Roboto"/>
              </a:rPr>
              <a:t>según</a:t>
            </a:r>
            <a:r>
              <a:rPr lang="en-IE" sz="4800" dirty="0">
                <a:latin typeface="Roboto"/>
              </a:rPr>
              <a:t> </a:t>
            </a:r>
            <a:r>
              <a:rPr lang="en-IE" sz="4800" dirty="0" err="1">
                <a:latin typeface="Roboto"/>
              </a:rPr>
              <a:t>nuestro</a:t>
            </a:r>
            <a:r>
              <a:rPr lang="en-IE" sz="4800" dirty="0">
                <a:latin typeface="Roboto"/>
              </a:rPr>
              <a:t> Sistema  </a:t>
            </a:r>
            <a:r>
              <a:rPr lang="en-IE" sz="4800" dirty="0" err="1">
                <a:latin typeface="Roboto"/>
              </a:rPr>
              <a:t>Interno</a:t>
            </a:r>
            <a:r>
              <a:rPr lang="en-IE" sz="4800" dirty="0">
                <a:latin typeface="Roboto"/>
              </a:rPr>
              <a:t> de </a:t>
            </a:r>
            <a:r>
              <a:rPr lang="en-IE" sz="4800" dirty="0" err="1">
                <a:latin typeface="Roboto"/>
              </a:rPr>
              <a:t>Representación</a:t>
            </a:r>
            <a:r>
              <a:rPr lang="en-IE" sz="4800" dirty="0">
                <a:latin typeface="Roboto"/>
              </a:rPr>
              <a:t> (el </a:t>
            </a:r>
            <a:r>
              <a:rPr lang="en-IE" sz="4800" dirty="0" err="1">
                <a:latin typeface="Roboto"/>
              </a:rPr>
              <a:t>mapa</a:t>
            </a:r>
            <a:r>
              <a:rPr lang="en-IE" sz="4800" dirty="0">
                <a:latin typeface="Roboto"/>
              </a:rPr>
              <a:t> no es el </a:t>
            </a:r>
            <a:r>
              <a:rPr lang="en-IE" sz="4800" dirty="0" err="1">
                <a:latin typeface="Roboto"/>
              </a:rPr>
              <a:t>territorio</a:t>
            </a:r>
            <a:r>
              <a:rPr lang="en-IE" sz="4800" dirty="0">
                <a:latin typeface="Roboto"/>
              </a:rPr>
              <a:t>)</a:t>
            </a:r>
          </a:p>
        </p:txBody>
      </p:sp>
      <p:pic>
        <p:nvPicPr>
          <p:cNvPr id="3" name="Picture 2">
            <a:extLst>
              <a:ext uri="{FF2B5EF4-FFF2-40B4-BE49-F238E27FC236}">
                <a16:creationId xmlns:a16="http://schemas.microsoft.com/office/drawing/2014/main" id="{5CAFC792-9892-4A4B-836C-43F344F9E8E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195733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3AB8-5F11-4689-BABB-BE71A6D98E21}"/>
              </a:ext>
            </a:extLst>
          </p:cNvPr>
          <p:cNvSpPr>
            <a:spLocks noGrp="1"/>
          </p:cNvSpPr>
          <p:nvPr>
            <p:ph type="title"/>
          </p:nvPr>
        </p:nvSpPr>
        <p:spPr/>
        <p:txBody>
          <a:bodyPr/>
          <a:lstStyle/>
          <a:p>
            <a:r>
              <a:rPr lang="en-IE" sz="2400" dirty="0">
                <a:latin typeface="Roboto"/>
              </a:rPr>
              <a:t>DESPUES DE LA INDUCCIÓN Y PROFUNDIZACIÓN: </a:t>
            </a:r>
            <a:br>
              <a:rPr lang="en-IE" sz="2400" dirty="0">
                <a:latin typeface="Roboto"/>
              </a:rPr>
            </a:br>
            <a:br>
              <a:rPr lang="en-IE" sz="2400" dirty="0">
                <a:latin typeface="Roboto"/>
              </a:rPr>
            </a:br>
            <a:r>
              <a:rPr lang="en-IE" sz="2400" dirty="0">
                <a:latin typeface="Roboto"/>
              </a:rPr>
              <a:t>“</a:t>
            </a:r>
            <a:r>
              <a:rPr lang="en-IE" sz="2400" dirty="0" err="1">
                <a:latin typeface="Roboto"/>
              </a:rPr>
              <a:t>Detrás</a:t>
            </a:r>
            <a:r>
              <a:rPr lang="en-IE" sz="2400" dirty="0">
                <a:latin typeface="Roboto"/>
              </a:rPr>
              <a:t> de una de </a:t>
            </a:r>
            <a:r>
              <a:rPr lang="en-IE" sz="2400" dirty="0" err="1">
                <a:latin typeface="Roboto"/>
              </a:rPr>
              <a:t>esas</a:t>
            </a:r>
            <a:r>
              <a:rPr lang="en-IE" sz="2400" dirty="0">
                <a:latin typeface="Roboto"/>
              </a:rPr>
              <a:t> </a:t>
            </a:r>
            <a:r>
              <a:rPr lang="en-IE" sz="2400" dirty="0" err="1">
                <a:latin typeface="Roboto"/>
              </a:rPr>
              <a:t>puertas</a:t>
            </a:r>
            <a:r>
              <a:rPr lang="en-IE" sz="2400" dirty="0">
                <a:latin typeface="Roboto"/>
              </a:rPr>
              <a:t> hay algo que </a:t>
            </a:r>
            <a:r>
              <a:rPr lang="en-IE" sz="2400" dirty="0" err="1">
                <a:latin typeface="Roboto"/>
              </a:rPr>
              <a:t>está</a:t>
            </a:r>
            <a:r>
              <a:rPr lang="en-IE" sz="2400" dirty="0">
                <a:latin typeface="Roboto"/>
              </a:rPr>
              <a:t> </a:t>
            </a:r>
            <a:r>
              <a:rPr lang="en-IE" sz="2400" dirty="0" err="1">
                <a:latin typeface="Roboto"/>
              </a:rPr>
              <a:t>relacionado</a:t>
            </a:r>
            <a:r>
              <a:rPr lang="en-IE" sz="2400" dirty="0">
                <a:latin typeface="Roboto"/>
              </a:rPr>
              <a:t> con lo que </a:t>
            </a:r>
            <a:r>
              <a:rPr lang="en-IE" sz="2400" dirty="0" err="1">
                <a:latin typeface="Roboto"/>
              </a:rPr>
              <a:t>quieres</a:t>
            </a:r>
            <a:r>
              <a:rPr lang="en-IE" sz="2400" dirty="0">
                <a:latin typeface="Roboto"/>
              </a:rPr>
              <a:t> </a:t>
            </a:r>
            <a:r>
              <a:rPr lang="en-IE" sz="2400" dirty="0" err="1">
                <a:latin typeface="Roboto"/>
              </a:rPr>
              <a:t>cambiar</a:t>
            </a:r>
            <a:r>
              <a:rPr lang="en-IE" sz="2400" dirty="0">
                <a:latin typeface="Roboto"/>
              </a:rPr>
              <a:t> </a:t>
            </a:r>
            <a:r>
              <a:rPr lang="en-IE" sz="2400" dirty="0" err="1">
                <a:latin typeface="Roboto"/>
              </a:rPr>
              <a:t>en</a:t>
            </a:r>
            <a:r>
              <a:rPr lang="en-IE" sz="2400" dirty="0">
                <a:latin typeface="Roboto"/>
              </a:rPr>
              <a:t> </a:t>
            </a:r>
            <a:r>
              <a:rPr lang="en-IE" sz="2400" dirty="0" err="1">
                <a:latin typeface="Roboto"/>
              </a:rPr>
              <a:t>esta</a:t>
            </a:r>
            <a:r>
              <a:rPr lang="en-IE" sz="2400" dirty="0">
                <a:latin typeface="Roboto"/>
              </a:rPr>
              <a:t> </a:t>
            </a:r>
            <a:r>
              <a:rPr lang="en-IE" sz="2400" dirty="0" err="1">
                <a:latin typeface="Roboto"/>
              </a:rPr>
              <a:t>vida</a:t>
            </a:r>
            <a:r>
              <a:rPr lang="en-IE" sz="2400" dirty="0">
                <a:latin typeface="Roboto"/>
              </a:rPr>
              <a:t> y que </a:t>
            </a:r>
            <a:r>
              <a:rPr lang="en-IE" sz="2400" dirty="0" err="1">
                <a:latin typeface="Roboto"/>
              </a:rPr>
              <a:t>te</a:t>
            </a:r>
            <a:r>
              <a:rPr lang="en-IE" sz="2400" dirty="0">
                <a:latin typeface="Roboto"/>
              </a:rPr>
              <a:t> </a:t>
            </a:r>
            <a:r>
              <a:rPr lang="en-IE" sz="2400" dirty="0" err="1">
                <a:latin typeface="Roboto"/>
              </a:rPr>
              <a:t>está</a:t>
            </a:r>
            <a:r>
              <a:rPr lang="en-IE" sz="2400" dirty="0">
                <a:latin typeface="Roboto"/>
              </a:rPr>
              <a:t> </a:t>
            </a:r>
            <a:r>
              <a:rPr lang="en-IE" sz="2400" dirty="0" err="1">
                <a:latin typeface="Roboto"/>
              </a:rPr>
              <a:t>ocurriendo</a:t>
            </a:r>
            <a:r>
              <a:rPr lang="en-IE" sz="2400" dirty="0">
                <a:latin typeface="Roboto"/>
              </a:rPr>
              <a:t> </a:t>
            </a:r>
            <a:r>
              <a:rPr lang="en-IE" sz="2400" dirty="0" err="1">
                <a:latin typeface="Roboto"/>
              </a:rPr>
              <a:t>ahora</a:t>
            </a:r>
            <a:r>
              <a:rPr lang="en-IE" sz="2400" dirty="0">
                <a:latin typeface="Roboto"/>
              </a:rPr>
              <a:t>. Vas a </a:t>
            </a:r>
            <a:r>
              <a:rPr lang="en-IE" sz="2400" dirty="0" err="1">
                <a:latin typeface="Roboto"/>
              </a:rPr>
              <a:t>sentirte</a:t>
            </a:r>
            <a:r>
              <a:rPr lang="en-IE" sz="2400" dirty="0">
                <a:latin typeface="Roboto"/>
              </a:rPr>
              <a:t> </a:t>
            </a:r>
            <a:r>
              <a:rPr lang="en-IE" sz="2400" dirty="0" err="1">
                <a:latin typeface="Roboto"/>
              </a:rPr>
              <a:t>atraida</a:t>
            </a:r>
            <a:r>
              <a:rPr lang="en-IE" sz="2400" dirty="0">
                <a:latin typeface="Roboto"/>
              </a:rPr>
              <a:t> por una de </a:t>
            </a:r>
            <a:r>
              <a:rPr lang="en-IE" sz="2400" dirty="0" err="1">
                <a:latin typeface="Roboto"/>
              </a:rPr>
              <a:t>esas</a:t>
            </a:r>
            <a:r>
              <a:rPr lang="en-IE" sz="2400" dirty="0">
                <a:latin typeface="Roboto"/>
              </a:rPr>
              <a:t> </a:t>
            </a:r>
            <a:r>
              <a:rPr lang="en-IE" sz="2400" dirty="0" err="1">
                <a:latin typeface="Roboto"/>
              </a:rPr>
              <a:t>puertas</a:t>
            </a:r>
            <a:r>
              <a:rPr lang="en-IE" sz="2400" dirty="0">
                <a:latin typeface="Roboto"/>
              </a:rPr>
              <a:t>, y </a:t>
            </a:r>
            <a:r>
              <a:rPr lang="en-IE" sz="2400" dirty="0" err="1">
                <a:latin typeface="Roboto"/>
              </a:rPr>
              <a:t>cuando</a:t>
            </a:r>
            <a:r>
              <a:rPr lang="en-IE" sz="2400" dirty="0">
                <a:latin typeface="Roboto"/>
              </a:rPr>
              <a:t> </a:t>
            </a:r>
            <a:r>
              <a:rPr lang="en-IE" sz="2400" dirty="0" err="1">
                <a:latin typeface="Roboto"/>
              </a:rPr>
              <a:t>estés</a:t>
            </a:r>
            <a:r>
              <a:rPr lang="en-IE" sz="2400" dirty="0">
                <a:latin typeface="Roboto"/>
              </a:rPr>
              <a:t> </a:t>
            </a:r>
            <a:r>
              <a:rPr lang="en-IE" sz="2400" dirty="0" err="1">
                <a:latin typeface="Roboto"/>
              </a:rPr>
              <a:t>preparada</a:t>
            </a:r>
            <a:r>
              <a:rPr lang="en-IE" sz="2400" dirty="0">
                <a:latin typeface="Roboto"/>
              </a:rPr>
              <a:t>, vas a </a:t>
            </a:r>
            <a:r>
              <a:rPr lang="en-IE" sz="2400" dirty="0" err="1">
                <a:latin typeface="Roboto"/>
              </a:rPr>
              <a:t>abrir</a:t>
            </a:r>
            <a:r>
              <a:rPr lang="en-IE" sz="2400" dirty="0">
                <a:latin typeface="Roboto"/>
              </a:rPr>
              <a:t> </a:t>
            </a:r>
            <a:r>
              <a:rPr lang="en-IE" sz="2400" dirty="0" err="1">
                <a:latin typeface="Roboto"/>
              </a:rPr>
              <a:t>esa</a:t>
            </a:r>
            <a:r>
              <a:rPr lang="en-IE" sz="2400" dirty="0">
                <a:latin typeface="Roboto"/>
              </a:rPr>
              <a:t> </a:t>
            </a:r>
            <a:r>
              <a:rPr lang="en-IE" sz="2400" dirty="0" err="1">
                <a:latin typeface="Roboto"/>
              </a:rPr>
              <a:t>puerta</a:t>
            </a:r>
            <a:r>
              <a:rPr lang="en-IE" sz="2400" dirty="0">
                <a:latin typeface="Roboto"/>
              </a:rPr>
              <a:t> que </a:t>
            </a:r>
            <a:r>
              <a:rPr lang="en-IE" sz="2400" dirty="0" err="1">
                <a:latin typeface="Roboto"/>
              </a:rPr>
              <a:t>te</a:t>
            </a:r>
            <a:r>
              <a:rPr lang="en-IE" sz="2400" dirty="0">
                <a:latin typeface="Roboto"/>
              </a:rPr>
              <a:t> </a:t>
            </a:r>
            <a:r>
              <a:rPr lang="en-IE" sz="2400" dirty="0" err="1">
                <a:latin typeface="Roboto"/>
              </a:rPr>
              <a:t>lleva</a:t>
            </a:r>
            <a:r>
              <a:rPr lang="en-IE" sz="2400" dirty="0">
                <a:latin typeface="Roboto"/>
              </a:rPr>
              <a:t> a un </a:t>
            </a:r>
            <a:r>
              <a:rPr lang="en-IE" sz="2400" dirty="0" err="1">
                <a:latin typeface="Roboto"/>
              </a:rPr>
              <a:t>tiempo</a:t>
            </a:r>
            <a:r>
              <a:rPr lang="en-IE" sz="2400" dirty="0">
                <a:latin typeface="Roboto"/>
              </a:rPr>
              <a:t>, a una </a:t>
            </a:r>
            <a:r>
              <a:rPr lang="en-IE" sz="2400" dirty="0" err="1">
                <a:latin typeface="Roboto"/>
              </a:rPr>
              <a:t>vida</a:t>
            </a:r>
            <a:r>
              <a:rPr lang="en-IE" sz="2400" dirty="0">
                <a:latin typeface="Roboto"/>
              </a:rPr>
              <a:t> </a:t>
            </a:r>
            <a:r>
              <a:rPr lang="en-IE" sz="2400" dirty="0" err="1">
                <a:latin typeface="Roboto"/>
              </a:rPr>
              <a:t>pasada</a:t>
            </a:r>
            <a:r>
              <a:rPr lang="en-IE" sz="2400" dirty="0">
                <a:latin typeface="Roboto"/>
              </a:rPr>
              <a:t>, a un </a:t>
            </a:r>
            <a:r>
              <a:rPr lang="en-IE" sz="2400" dirty="0" err="1">
                <a:latin typeface="Roboto"/>
              </a:rPr>
              <a:t>momento</a:t>
            </a:r>
            <a:r>
              <a:rPr lang="en-IE" sz="2400" dirty="0">
                <a:latin typeface="Roboto"/>
              </a:rPr>
              <a:t> anterior a </a:t>
            </a:r>
            <a:r>
              <a:rPr lang="en-IE" sz="2400" dirty="0" err="1">
                <a:latin typeface="Roboto"/>
              </a:rPr>
              <a:t>esta</a:t>
            </a:r>
            <a:r>
              <a:rPr lang="en-IE" sz="2400" dirty="0">
                <a:latin typeface="Roboto"/>
              </a:rPr>
              <a:t> </a:t>
            </a:r>
            <a:r>
              <a:rPr lang="en-IE" sz="2400" dirty="0" err="1">
                <a:latin typeface="Roboto"/>
              </a:rPr>
              <a:t>vida</a:t>
            </a:r>
            <a:r>
              <a:rPr lang="en-IE" sz="2400" dirty="0">
                <a:latin typeface="Roboto"/>
              </a:rPr>
              <a:t>, </a:t>
            </a:r>
            <a:r>
              <a:rPr lang="en-IE" sz="2400" dirty="0" err="1">
                <a:latin typeface="Roboto"/>
              </a:rPr>
              <a:t>otro</a:t>
            </a:r>
            <a:r>
              <a:rPr lang="en-IE" sz="2400" dirty="0">
                <a:latin typeface="Roboto"/>
              </a:rPr>
              <a:t> </a:t>
            </a:r>
            <a:r>
              <a:rPr lang="en-IE" sz="2400" dirty="0" err="1">
                <a:latin typeface="Roboto"/>
              </a:rPr>
              <a:t>cuerpo</a:t>
            </a:r>
            <a:r>
              <a:rPr lang="en-IE" sz="2400" dirty="0">
                <a:latin typeface="Roboto"/>
              </a:rPr>
              <a:t>, </a:t>
            </a:r>
            <a:r>
              <a:rPr lang="en-IE" sz="2400" dirty="0" err="1">
                <a:latin typeface="Roboto"/>
              </a:rPr>
              <a:t>otra</a:t>
            </a:r>
            <a:r>
              <a:rPr lang="en-IE" sz="2400" dirty="0">
                <a:latin typeface="Roboto"/>
              </a:rPr>
              <a:t> </a:t>
            </a:r>
            <a:r>
              <a:rPr lang="en-IE" sz="2400" dirty="0" err="1">
                <a:latin typeface="Roboto"/>
              </a:rPr>
              <a:t>cara</a:t>
            </a:r>
            <a:r>
              <a:rPr lang="en-IE" sz="2400" dirty="0">
                <a:latin typeface="Roboto"/>
              </a:rPr>
              <a:t>…</a:t>
            </a:r>
            <a:r>
              <a:rPr lang="en-IE" sz="2400" dirty="0" err="1">
                <a:latin typeface="Roboto"/>
              </a:rPr>
              <a:t>voy</a:t>
            </a:r>
            <a:r>
              <a:rPr lang="en-IE" sz="2400" dirty="0">
                <a:latin typeface="Roboto"/>
              </a:rPr>
              <a:t> a contra del 10 al 1 y con </a:t>
            </a:r>
            <a:r>
              <a:rPr lang="en-IE" sz="2400" dirty="0" err="1">
                <a:latin typeface="Roboto"/>
              </a:rPr>
              <a:t>cada</a:t>
            </a:r>
            <a:r>
              <a:rPr lang="en-IE" sz="2400" dirty="0">
                <a:latin typeface="Roboto"/>
              </a:rPr>
              <a:t> </a:t>
            </a:r>
            <a:r>
              <a:rPr lang="en-IE" sz="2400" dirty="0" err="1">
                <a:latin typeface="Roboto"/>
              </a:rPr>
              <a:t>número</a:t>
            </a:r>
            <a:r>
              <a:rPr lang="en-IE" sz="2400" dirty="0">
                <a:latin typeface="Roboto"/>
              </a:rPr>
              <a:t> </a:t>
            </a:r>
            <a:r>
              <a:rPr lang="en-IE" sz="2400" dirty="0" err="1">
                <a:latin typeface="Roboto"/>
              </a:rPr>
              <a:t>te</a:t>
            </a:r>
            <a:r>
              <a:rPr lang="en-IE" sz="2400" dirty="0">
                <a:latin typeface="Roboto"/>
              </a:rPr>
              <a:t> vas </a:t>
            </a:r>
            <a:r>
              <a:rPr lang="en-IE" sz="2400" dirty="0" err="1">
                <a:latin typeface="Roboto"/>
              </a:rPr>
              <a:t>acercando</a:t>
            </a:r>
            <a:r>
              <a:rPr lang="en-IE" sz="2400" dirty="0">
                <a:latin typeface="Roboto"/>
              </a:rPr>
              <a:t> </a:t>
            </a:r>
            <a:r>
              <a:rPr lang="en-IE" sz="2400" dirty="0" err="1">
                <a:latin typeface="Roboto"/>
              </a:rPr>
              <a:t>más</a:t>
            </a:r>
            <a:r>
              <a:rPr lang="en-IE" sz="2400" dirty="0">
                <a:latin typeface="Roboto"/>
              </a:rPr>
              <a:t> a </a:t>
            </a:r>
            <a:r>
              <a:rPr lang="en-IE" sz="2400" dirty="0" err="1">
                <a:latin typeface="Roboto"/>
              </a:rPr>
              <a:t>esa</a:t>
            </a:r>
            <a:r>
              <a:rPr lang="en-IE" sz="2400" dirty="0">
                <a:latin typeface="Roboto"/>
              </a:rPr>
              <a:t> </a:t>
            </a:r>
            <a:r>
              <a:rPr lang="en-IE" sz="2400" dirty="0" err="1">
                <a:latin typeface="Roboto"/>
              </a:rPr>
              <a:t>puerta</a:t>
            </a:r>
            <a:r>
              <a:rPr lang="en-IE" sz="2400" dirty="0">
                <a:latin typeface="Roboto"/>
              </a:rPr>
              <a:t> y </a:t>
            </a:r>
            <a:r>
              <a:rPr lang="en-IE" sz="2400" dirty="0" err="1">
                <a:latin typeface="Roboto"/>
              </a:rPr>
              <a:t>cuando</a:t>
            </a:r>
            <a:r>
              <a:rPr lang="en-IE" sz="2400" dirty="0">
                <a:latin typeface="Roboto"/>
              </a:rPr>
              <a:t> </a:t>
            </a:r>
            <a:r>
              <a:rPr lang="en-IE" sz="2400" dirty="0" err="1">
                <a:latin typeface="Roboto"/>
              </a:rPr>
              <a:t>estés</a:t>
            </a:r>
            <a:r>
              <a:rPr lang="en-IE" sz="2400" dirty="0">
                <a:latin typeface="Roboto"/>
              </a:rPr>
              <a:t> </a:t>
            </a:r>
            <a:r>
              <a:rPr lang="en-IE" sz="2400" dirty="0" err="1">
                <a:latin typeface="Roboto"/>
              </a:rPr>
              <a:t>preparada</a:t>
            </a:r>
            <a:r>
              <a:rPr lang="en-IE" sz="2400" dirty="0">
                <a:latin typeface="Roboto"/>
              </a:rPr>
              <a:t> para </a:t>
            </a:r>
            <a:r>
              <a:rPr lang="en-IE" sz="2400" dirty="0" err="1">
                <a:latin typeface="Roboto"/>
              </a:rPr>
              <a:t>entrar</a:t>
            </a:r>
            <a:r>
              <a:rPr lang="en-IE" sz="2400" dirty="0">
                <a:latin typeface="Roboto"/>
              </a:rPr>
              <a:t>, </a:t>
            </a:r>
            <a:r>
              <a:rPr lang="en-IE" sz="2400" dirty="0" err="1">
                <a:latin typeface="Roboto"/>
              </a:rPr>
              <a:t>asiente</a:t>
            </a:r>
            <a:r>
              <a:rPr lang="en-IE" sz="2400" dirty="0">
                <a:latin typeface="Roboto"/>
              </a:rPr>
              <a:t> con la cabeza. </a:t>
            </a:r>
            <a:r>
              <a:rPr lang="en-IE" sz="2400" dirty="0" err="1">
                <a:latin typeface="Roboto"/>
              </a:rPr>
              <a:t>Abre</a:t>
            </a:r>
            <a:r>
              <a:rPr lang="en-IE" sz="2400" dirty="0">
                <a:latin typeface="Roboto"/>
              </a:rPr>
              <a:t> la </a:t>
            </a:r>
            <a:r>
              <a:rPr lang="en-IE" sz="2400" dirty="0" err="1">
                <a:latin typeface="Roboto"/>
              </a:rPr>
              <a:t>puerta</a:t>
            </a:r>
            <a:r>
              <a:rPr lang="en-IE" sz="2400" dirty="0">
                <a:latin typeface="Roboto"/>
              </a:rPr>
              <a:t> y </a:t>
            </a:r>
            <a:r>
              <a:rPr lang="en-IE" sz="2400" dirty="0" err="1">
                <a:latin typeface="Roboto"/>
              </a:rPr>
              <a:t>pasa</a:t>
            </a:r>
            <a:r>
              <a:rPr lang="en-IE" sz="2400" dirty="0">
                <a:latin typeface="Roboto"/>
              </a:rPr>
              <a:t> </a:t>
            </a:r>
            <a:r>
              <a:rPr lang="en-IE" sz="2400" dirty="0" err="1">
                <a:latin typeface="Roboto"/>
              </a:rPr>
              <a:t>hacia</a:t>
            </a:r>
            <a:r>
              <a:rPr lang="en-IE" sz="2400" dirty="0">
                <a:latin typeface="Roboto"/>
              </a:rPr>
              <a:t> </a:t>
            </a:r>
            <a:r>
              <a:rPr lang="en-IE" sz="2400" dirty="0" err="1">
                <a:latin typeface="Roboto"/>
              </a:rPr>
              <a:t>adentro</a:t>
            </a:r>
            <a:r>
              <a:rPr lang="en-IE" sz="2400" dirty="0">
                <a:latin typeface="Roboto"/>
              </a:rPr>
              <a:t>, y </a:t>
            </a:r>
            <a:r>
              <a:rPr lang="en-IE" sz="2400" dirty="0" err="1">
                <a:latin typeface="Roboto"/>
              </a:rPr>
              <a:t>voy</a:t>
            </a:r>
            <a:r>
              <a:rPr lang="en-IE" sz="2400" dirty="0">
                <a:latin typeface="Roboto"/>
              </a:rPr>
              <a:t> a </a:t>
            </a:r>
            <a:r>
              <a:rPr lang="en-IE" sz="2400" dirty="0" err="1">
                <a:latin typeface="Roboto"/>
              </a:rPr>
              <a:t>contar</a:t>
            </a:r>
            <a:r>
              <a:rPr lang="en-IE" sz="2400" dirty="0">
                <a:latin typeface="Roboto"/>
              </a:rPr>
              <a:t> del 1 al 3 y con </a:t>
            </a:r>
            <a:r>
              <a:rPr lang="en-IE" sz="2400" dirty="0" err="1">
                <a:latin typeface="Roboto"/>
              </a:rPr>
              <a:t>cada</a:t>
            </a:r>
            <a:r>
              <a:rPr lang="en-IE" sz="2400" dirty="0">
                <a:latin typeface="Roboto"/>
              </a:rPr>
              <a:t> </a:t>
            </a:r>
            <a:r>
              <a:rPr lang="en-IE" sz="2400" dirty="0" err="1">
                <a:latin typeface="Roboto"/>
              </a:rPr>
              <a:t>número</a:t>
            </a:r>
            <a:r>
              <a:rPr lang="en-IE" sz="2400" dirty="0">
                <a:latin typeface="Roboto"/>
              </a:rPr>
              <a:t> </a:t>
            </a:r>
            <a:r>
              <a:rPr lang="en-IE" sz="2400" dirty="0" err="1">
                <a:latin typeface="Roboto"/>
              </a:rPr>
              <a:t>aparece</a:t>
            </a:r>
            <a:r>
              <a:rPr lang="en-IE" sz="2400" dirty="0">
                <a:latin typeface="Roboto"/>
              </a:rPr>
              <a:t> con </a:t>
            </a:r>
            <a:r>
              <a:rPr lang="en-IE" sz="2400" dirty="0" err="1">
                <a:latin typeface="Roboto"/>
              </a:rPr>
              <a:t>más</a:t>
            </a:r>
            <a:r>
              <a:rPr lang="en-IE" sz="2400" dirty="0">
                <a:latin typeface="Roboto"/>
              </a:rPr>
              <a:t> </a:t>
            </a:r>
            <a:r>
              <a:rPr lang="en-IE" sz="2400" dirty="0" err="1">
                <a:latin typeface="Roboto"/>
              </a:rPr>
              <a:t>claridad</a:t>
            </a:r>
            <a:r>
              <a:rPr lang="en-IE" sz="2400" dirty="0">
                <a:latin typeface="Roboto"/>
              </a:rPr>
              <a:t> </a:t>
            </a:r>
            <a:r>
              <a:rPr lang="en-IE" sz="2400" dirty="0" err="1">
                <a:latin typeface="Roboto"/>
              </a:rPr>
              <a:t>dónde</a:t>
            </a:r>
            <a:r>
              <a:rPr lang="en-IE" sz="2400" dirty="0">
                <a:latin typeface="Roboto"/>
              </a:rPr>
              <a:t> </a:t>
            </a:r>
            <a:r>
              <a:rPr lang="en-IE" sz="2400" dirty="0" err="1">
                <a:latin typeface="Roboto"/>
              </a:rPr>
              <a:t>estás</a:t>
            </a:r>
            <a:r>
              <a:rPr lang="en-IE" sz="2400" dirty="0">
                <a:latin typeface="Roboto"/>
              </a:rPr>
              <a:t>…1, lo que </a:t>
            </a:r>
            <a:r>
              <a:rPr lang="en-IE" sz="2400" dirty="0" err="1">
                <a:latin typeface="Roboto"/>
              </a:rPr>
              <a:t>oyes</a:t>
            </a:r>
            <a:r>
              <a:rPr lang="en-IE" sz="2400" dirty="0">
                <a:latin typeface="Roboto"/>
              </a:rPr>
              <a:t>, lo que </a:t>
            </a:r>
            <a:r>
              <a:rPr lang="en-IE" sz="2400" dirty="0" err="1">
                <a:latin typeface="Roboto"/>
              </a:rPr>
              <a:t>ves</a:t>
            </a:r>
            <a:r>
              <a:rPr lang="en-IE" sz="2400" dirty="0">
                <a:latin typeface="Roboto"/>
              </a:rPr>
              <a:t>…2..más y </a:t>
            </a:r>
            <a:r>
              <a:rPr lang="en-IE" sz="2400" dirty="0" err="1">
                <a:latin typeface="Roboto"/>
              </a:rPr>
              <a:t>más</a:t>
            </a:r>
            <a:r>
              <a:rPr lang="en-IE" sz="2400" dirty="0">
                <a:latin typeface="Roboto"/>
              </a:rPr>
              <a:t> </a:t>
            </a:r>
            <a:r>
              <a:rPr lang="en-IE" sz="2400" dirty="0" err="1">
                <a:latin typeface="Roboto"/>
              </a:rPr>
              <a:t>claridad</a:t>
            </a:r>
            <a:r>
              <a:rPr lang="en-IE" sz="2400" dirty="0">
                <a:latin typeface="Roboto"/>
              </a:rPr>
              <a:t>…</a:t>
            </a:r>
            <a:r>
              <a:rPr lang="en-IE" sz="2400" dirty="0" err="1">
                <a:latin typeface="Roboto"/>
              </a:rPr>
              <a:t>cada</a:t>
            </a:r>
            <a:r>
              <a:rPr lang="en-IE" sz="2400" dirty="0">
                <a:latin typeface="Roboto"/>
              </a:rPr>
              <a:t> </a:t>
            </a:r>
            <a:r>
              <a:rPr lang="en-IE" sz="2400" dirty="0" err="1">
                <a:latin typeface="Roboto"/>
              </a:rPr>
              <a:t>vez</a:t>
            </a:r>
            <a:r>
              <a:rPr lang="en-IE" sz="2400" dirty="0">
                <a:latin typeface="Roboto"/>
              </a:rPr>
              <a:t> </a:t>
            </a:r>
            <a:r>
              <a:rPr lang="en-IE" sz="2400" dirty="0" err="1">
                <a:latin typeface="Roboto"/>
              </a:rPr>
              <a:t>más</a:t>
            </a:r>
            <a:r>
              <a:rPr lang="en-IE" sz="2400" dirty="0">
                <a:latin typeface="Roboto"/>
              </a:rPr>
              <a:t> y </a:t>
            </a:r>
            <a:r>
              <a:rPr lang="en-IE" sz="2400" dirty="0" err="1">
                <a:latin typeface="Roboto"/>
              </a:rPr>
              <a:t>más</a:t>
            </a:r>
            <a:r>
              <a:rPr lang="en-IE" sz="2400" dirty="0">
                <a:latin typeface="Roboto"/>
              </a:rPr>
              <a:t> </a:t>
            </a:r>
            <a:r>
              <a:rPr lang="en-IE" sz="2400" dirty="0" err="1">
                <a:latin typeface="Roboto"/>
              </a:rPr>
              <a:t>claridad</a:t>
            </a:r>
            <a:r>
              <a:rPr lang="en-IE" sz="2400" dirty="0">
                <a:latin typeface="Roboto"/>
              </a:rPr>
              <a:t>…3…</a:t>
            </a:r>
            <a:r>
              <a:rPr lang="en-IE" sz="2400" dirty="0" err="1">
                <a:latin typeface="Roboto"/>
              </a:rPr>
              <a:t>más</a:t>
            </a:r>
            <a:r>
              <a:rPr lang="en-IE" sz="2400" dirty="0">
                <a:latin typeface="Roboto"/>
              </a:rPr>
              <a:t> </a:t>
            </a:r>
            <a:r>
              <a:rPr lang="en-IE" sz="2400" dirty="0" err="1">
                <a:latin typeface="Roboto"/>
              </a:rPr>
              <a:t>conciente</a:t>
            </a:r>
            <a:r>
              <a:rPr lang="en-IE" sz="2400" dirty="0">
                <a:latin typeface="Roboto"/>
              </a:rPr>
              <a:t>  de lo que </a:t>
            </a:r>
            <a:r>
              <a:rPr lang="en-IE" sz="2400" dirty="0" err="1">
                <a:latin typeface="Roboto"/>
              </a:rPr>
              <a:t>ves</a:t>
            </a:r>
            <a:r>
              <a:rPr lang="en-IE" sz="2400" dirty="0">
                <a:latin typeface="Roboto"/>
              </a:rPr>
              <a:t>, </a:t>
            </a:r>
            <a:r>
              <a:rPr lang="en-IE" sz="2400" dirty="0" err="1">
                <a:latin typeface="Roboto"/>
              </a:rPr>
              <a:t>oyes</a:t>
            </a:r>
            <a:r>
              <a:rPr lang="en-IE" sz="2400" dirty="0">
                <a:latin typeface="Roboto"/>
              </a:rPr>
              <a:t> o </a:t>
            </a:r>
            <a:r>
              <a:rPr lang="en-IE" sz="2400" dirty="0" err="1">
                <a:latin typeface="Roboto"/>
              </a:rPr>
              <a:t>sientes</a:t>
            </a:r>
            <a:r>
              <a:rPr lang="en-IE" sz="2400" dirty="0">
                <a:latin typeface="Roboto"/>
              </a:rPr>
              <a:t>…Describe la </a:t>
            </a:r>
            <a:r>
              <a:rPr lang="en-IE" sz="2400" dirty="0" err="1">
                <a:latin typeface="Roboto"/>
              </a:rPr>
              <a:t>escena</a:t>
            </a:r>
            <a:r>
              <a:rPr lang="en-IE" sz="2400" dirty="0">
                <a:latin typeface="Roboto"/>
              </a:rPr>
              <a:t>!”</a:t>
            </a:r>
          </a:p>
        </p:txBody>
      </p:sp>
      <p:pic>
        <p:nvPicPr>
          <p:cNvPr id="3" name="Picture 2">
            <a:extLst>
              <a:ext uri="{FF2B5EF4-FFF2-40B4-BE49-F238E27FC236}">
                <a16:creationId xmlns:a16="http://schemas.microsoft.com/office/drawing/2014/main" id="{A9441A97-873C-48DB-8E7F-7C6F2622EEC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554454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3AB8-5F11-4689-BABB-BE71A6D98E21}"/>
              </a:ext>
            </a:extLst>
          </p:cNvPr>
          <p:cNvSpPr>
            <a:spLocks noGrp="1"/>
          </p:cNvSpPr>
          <p:nvPr>
            <p:ph type="title"/>
          </p:nvPr>
        </p:nvSpPr>
        <p:spPr/>
        <p:txBody>
          <a:bodyPr/>
          <a:lstStyle/>
          <a:p>
            <a:r>
              <a:rPr lang="en-IE" sz="2800" dirty="0">
                <a:latin typeface="Roboto"/>
              </a:rPr>
              <a:t>NOTAS: La </a:t>
            </a:r>
            <a:r>
              <a:rPr lang="en-IE" sz="2800" dirty="0" err="1">
                <a:latin typeface="Roboto"/>
              </a:rPr>
              <a:t>elección</a:t>
            </a:r>
            <a:r>
              <a:rPr lang="en-IE" sz="2800" dirty="0">
                <a:latin typeface="Roboto"/>
              </a:rPr>
              <a:t> de la </a:t>
            </a:r>
            <a:r>
              <a:rPr lang="en-IE" sz="2800" dirty="0" err="1">
                <a:latin typeface="Roboto"/>
              </a:rPr>
              <a:t>puerta</a:t>
            </a:r>
            <a:r>
              <a:rPr lang="en-IE" sz="2800" dirty="0">
                <a:latin typeface="Roboto"/>
              </a:rPr>
              <a:t> se </a:t>
            </a:r>
            <a:r>
              <a:rPr lang="en-IE" sz="2800" dirty="0" err="1">
                <a:latin typeface="Roboto"/>
              </a:rPr>
              <a:t>puede</a:t>
            </a:r>
            <a:r>
              <a:rPr lang="en-IE" sz="2800" dirty="0">
                <a:latin typeface="Roboto"/>
              </a:rPr>
              <a:t> </a:t>
            </a:r>
            <a:r>
              <a:rPr lang="en-IE" sz="2800" dirty="0" err="1">
                <a:latin typeface="Roboto"/>
              </a:rPr>
              <a:t>manifestar</a:t>
            </a:r>
            <a:r>
              <a:rPr lang="en-IE" sz="2800" dirty="0">
                <a:latin typeface="Roboto"/>
              </a:rPr>
              <a:t> </a:t>
            </a:r>
            <a:r>
              <a:rPr lang="en-IE" sz="2800" dirty="0" err="1">
                <a:latin typeface="Roboto"/>
              </a:rPr>
              <a:t>iluminando</a:t>
            </a:r>
            <a:r>
              <a:rPr lang="en-IE" sz="2800" dirty="0">
                <a:latin typeface="Roboto"/>
              </a:rPr>
              <a:t> u </a:t>
            </a:r>
            <a:r>
              <a:rPr lang="en-IE" sz="2800" dirty="0" err="1">
                <a:latin typeface="Roboto"/>
              </a:rPr>
              <a:t>otro</a:t>
            </a:r>
            <a:r>
              <a:rPr lang="en-IE" sz="2800" dirty="0">
                <a:latin typeface="Roboto"/>
              </a:rPr>
              <a:t> </a:t>
            </a:r>
            <a:r>
              <a:rPr lang="en-IE" sz="2800" dirty="0" err="1">
                <a:latin typeface="Roboto"/>
              </a:rPr>
              <a:t>procedimiento</a:t>
            </a:r>
            <a:r>
              <a:rPr lang="en-IE" sz="2800" dirty="0">
                <a:latin typeface="Roboto"/>
              </a:rPr>
              <a:t> </a:t>
            </a:r>
            <a:r>
              <a:rPr lang="en-IE" sz="2800" dirty="0" err="1">
                <a:latin typeface="Roboto"/>
              </a:rPr>
              <a:t>subjetivo</a:t>
            </a:r>
            <a:r>
              <a:rPr lang="en-IE" sz="2800" dirty="0">
                <a:latin typeface="Roboto"/>
              </a:rPr>
              <a:t> que </a:t>
            </a:r>
            <a:r>
              <a:rPr lang="en-IE" sz="2800" dirty="0" err="1">
                <a:latin typeface="Roboto"/>
              </a:rPr>
              <a:t>describamos</a:t>
            </a:r>
            <a:r>
              <a:rPr lang="en-IE" sz="2800" dirty="0">
                <a:latin typeface="Roboto"/>
              </a:rPr>
              <a:t>/</a:t>
            </a:r>
            <a:br>
              <a:rPr lang="en-IE" sz="2800" dirty="0">
                <a:latin typeface="Roboto"/>
              </a:rPr>
            </a:br>
            <a:br>
              <a:rPr lang="en-IE" sz="2800" dirty="0">
                <a:latin typeface="Roboto"/>
              </a:rPr>
            </a:br>
            <a:r>
              <a:rPr lang="en-IE" sz="2800" dirty="0">
                <a:latin typeface="Roboto"/>
              </a:rPr>
              <a:t>“</a:t>
            </a:r>
            <a:r>
              <a:rPr lang="en-IE" sz="2800" dirty="0" err="1">
                <a:latin typeface="Roboto"/>
              </a:rPr>
              <a:t>Cuando</a:t>
            </a:r>
            <a:r>
              <a:rPr lang="en-IE" sz="2800" dirty="0">
                <a:latin typeface="Roboto"/>
              </a:rPr>
              <a:t> cruces </a:t>
            </a:r>
            <a:r>
              <a:rPr lang="en-IE" sz="2800" dirty="0" err="1">
                <a:latin typeface="Roboto"/>
              </a:rPr>
              <a:t>esa</a:t>
            </a:r>
            <a:r>
              <a:rPr lang="en-IE" sz="2800" dirty="0">
                <a:latin typeface="Roboto"/>
              </a:rPr>
              <a:t> </a:t>
            </a:r>
            <a:r>
              <a:rPr lang="en-IE" sz="2800" dirty="0" err="1">
                <a:latin typeface="Roboto"/>
              </a:rPr>
              <a:t>puerta</a:t>
            </a:r>
            <a:r>
              <a:rPr lang="en-IE" sz="2800" dirty="0">
                <a:latin typeface="Roboto"/>
              </a:rPr>
              <a:t>, vas a </a:t>
            </a:r>
            <a:r>
              <a:rPr lang="en-IE" sz="2800" dirty="0" err="1">
                <a:latin typeface="Roboto"/>
              </a:rPr>
              <a:t>estar</a:t>
            </a:r>
            <a:r>
              <a:rPr lang="en-IE" sz="2800" dirty="0">
                <a:latin typeface="Roboto"/>
              </a:rPr>
              <a:t> </a:t>
            </a:r>
            <a:r>
              <a:rPr lang="en-IE" sz="2800" dirty="0" err="1">
                <a:latin typeface="Roboto"/>
              </a:rPr>
              <a:t>en</a:t>
            </a:r>
            <a:r>
              <a:rPr lang="en-IE" sz="2800" dirty="0">
                <a:latin typeface="Roboto"/>
              </a:rPr>
              <a:t> </a:t>
            </a:r>
            <a:r>
              <a:rPr lang="en-IE" sz="2800" dirty="0" err="1">
                <a:latin typeface="Roboto"/>
              </a:rPr>
              <a:t>otro</a:t>
            </a:r>
            <a:r>
              <a:rPr lang="en-IE" sz="2800" dirty="0">
                <a:latin typeface="Roboto"/>
              </a:rPr>
              <a:t> </a:t>
            </a:r>
            <a:r>
              <a:rPr lang="en-IE" sz="2800" dirty="0" err="1">
                <a:latin typeface="Roboto"/>
              </a:rPr>
              <a:t>tiempo</a:t>
            </a:r>
            <a:r>
              <a:rPr lang="en-IE" sz="2800" dirty="0">
                <a:latin typeface="Roboto"/>
              </a:rPr>
              <a:t> y </a:t>
            </a:r>
            <a:r>
              <a:rPr lang="en-IE" sz="2800" dirty="0" err="1">
                <a:latin typeface="Roboto"/>
              </a:rPr>
              <a:t>otro</a:t>
            </a:r>
            <a:r>
              <a:rPr lang="en-IE" sz="2800" dirty="0">
                <a:latin typeface="Roboto"/>
              </a:rPr>
              <a:t> </a:t>
            </a:r>
            <a:r>
              <a:rPr lang="en-IE" sz="2800" dirty="0" err="1">
                <a:latin typeface="Roboto"/>
              </a:rPr>
              <a:t>lugar</a:t>
            </a:r>
            <a:r>
              <a:rPr lang="en-IE" sz="2800" dirty="0">
                <a:latin typeface="Roboto"/>
              </a:rPr>
              <a:t>, </a:t>
            </a:r>
            <a:r>
              <a:rPr lang="en-IE" sz="2800" dirty="0" err="1">
                <a:latin typeface="Roboto"/>
              </a:rPr>
              <a:t>donde</a:t>
            </a:r>
            <a:r>
              <a:rPr lang="en-IE" sz="2800" dirty="0">
                <a:latin typeface="Roboto"/>
              </a:rPr>
              <a:t> </a:t>
            </a:r>
            <a:r>
              <a:rPr lang="en-IE" sz="2800" dirty="0" err="1">
                <a:latin typeface="Roboto"/>
              </a:rPr>
              <a:t>tu</a:t>
            </a:r>
            <a:r>
              <a:rPr lang="en-IE" sz="2800" dirty="0">
                <a:latin typeface="Roboto"/>
              </a:rPr>
              <a:t> </a:t>
            </a:r>
            <a:r>
              <a:rPr lang="en-IE" sz="2800" dirty="0" err="1">
                <a:latin typeface="Roboto"/>
              </a:rPr>
              <a:t>espíritu</a:t>
            </a:r>
            <a:r>
              <a:rPr lang="en-IE" sz="2800" dirty="0">
                <a:latin typeface="Roboto"/>
              </a:rPr>
              <a:t> </a:t>
            </a:r>
            <a:r>
              <a:rPr lang="en-IE" sz="2800" dirty="0" err="1">
                <a:latin typeface="Roboto"/>
              </a:rPr>
              <a:t>habitaba</a:t>
            </a:r>
            <a:r>
              <a:rPr lang="en-IE" sz="2800" dirty="0">
                <a:latin typeface="Roboto"/>
              </a:rPr>
              <a:t> dentro de </a:t>
            </a:r>
            <a:r>
              <a:rPr lang="en-IE" sz="2800" dirty="0" err="1">
                <a:latin typeface="Roboto"/>
              </a:rPr>
              <a:t>otro</a:t>
            </a:r>
            <a:r>
              <a:rPr lang="en-IE" sz="2800" dirty="0">
                <a:latin typeface="Roboto"/>
              </a:rPr>
              <a:t> </a:t>
            </a:r>
            <a:r>
              <a:rPr lang="en-IE" sz="2800" dirty="0" err="1">
                <a:latin typeface="Roboto"/>
              </a:rPr>
              <a:t>cuerpo</a:t>
            </a:r>
            <a:r>
              <a:rPr lang="en-IE" sz="2800" dirty="0">
                <a:latin typeface="Roboto"/>
              </a:rPr>
              <a:t>, con </a:t>
            </a:r>
            <a:r>
              <a:rPr lang="en-IE" sz="2800" dirty="0" err="1">
                <a:latin typeface="Roboto"/>
              </a:rPr>
              <a:t>otra</a:t>
            </a:r>
            <a:r>
              <a:rPr lang="en-IE" sz="2800" dirty="0">
                <a:latin typeface="Roboto"/>
              </a:rPr>
              <a:t> </a:t>
            </a:r>
            <a:r>
              <a:rPr lang="en-IE" sz="2800" dirty="0" err="1">
                <a:latin typeface="Roboto"/>
              </a:rPr>
              <a:t>cara</a:t>
            </a:r>
            <a:r>
              <a:rPr lang="en-IE" sz="2800" dirty="0">
                <a:latin typeface="Roboto"/>
              </a:rPr>
              <a:t> y con </a:t>
            </a:r>
            <a:r>
              <a:rPr lang="en-IE" sz="2800" dirty="0" err="1">
                <a:latin typeface="Roboto"/>
              </a:rPr>
              <a:t>otro</a:t>
            </a:r>
            <a:r>
              <a:rPr lang="en-IE" sz="2800" dirty="0">
                <a:latin typeface="Roboto"/>
              </a:rPr>
              <a:t> </a:t>
            </a:r>
            <a:r>
              <a:rPr lang="en-IE" sz="2800" dirty="0" err="1">
                <a:latin typeface="Roboto"/>
              </a:rPr>
              <a:t>nombre</a:t>
            </a:r>
            <a:r>
              <a:rPr lang="en-IE" sz="2800" dirty="0">
                <a:latin typeface="Roboto"/>
              </a:rPr>
              <a:t>”</a:t>
            </a:r>
            <a:br>
              <a:rPr lang="en-IE" sz="2800" dirty="0">
                <a:latin typeface="Roboto"/>
              </a:rPr>
            </a:br>
            <a:endParaRPr lang="en-IE" sz="2800" dirty="0">
              <a:latin typeface="Roboto"/>
            </a:endParaRPr>
          </a:p>
        </p:txBody>
      </p:sp>
      <p:pic>
        <p:nvPicPr>
          <p:cNvPr id="3" name="Picture 2">
            <a:extLst>
              <a:ext uri="{FF2B5EF4-FFF2-40B4-BE49-F238E27FC236}">
                <a16:creationId xmlns:a16="http://schemas.microsoft.com/office/drawing/2014/main" id="{2E86CAEC-33A3-4A79-8AF9-1644AA3AF1F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02596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F937-555A-442B-BAB2-FBF007CA96A6}"/>
              </a:ext>
            </a:extLst>
          </p:cNvPr>
          <p:cNvSpPr>
            <a:spLocks noGrp="1"/>
          </p:cNvSpPr>
          <p:nvPr>
            <p:ph type="title"/>
          </p:nvPr>
        </p:nvSpPr>
        <p:spPr>
          <a:xfrm>
            <a:off x="844550" y="3616916"/>
            <a:ext cx="10515600" cy="2852737"/>
          </a:xfrm>
        </p:spPr>
        <p:txBody>
          <a:bodyPr/>
          <a:lstStyle/>
          <a:p>
            <a:r>
              <a:rPr lang="en-IE" sz="2400" dirty="0" err="1">
                <a:latin typeface="Roboto"/>
              </a:rPr>
              <a:t>Otras</a:t>
            </a:r>
            <a:r>
              <a:rPr lang="en-IE" sz="2400" dirty="0">
                <a:latin typeface="Roboto"/>
              </a:rPr>
              <a:t> </a:t>
            </a:r>
            <a:r>
              <a:rPr lang="en-IE" sz="2400" dirty="0" err="1">
                <a:latin typeface="Roboto"/>
              </a:rPr>
              <a:t>preguntas</a:t>
            </a:r>
            <a:r>
              <a:rPr lang="en-IE" sz="2400" dirty="0">
                <a:latin typeface="Roboto"/>
              </a:rPr>
              <a:t> </a:t>
            </a:r>
            <a:r>
              <a:rPr lang="en-IE" sz="2400" dirty="0" err="1">
                <a:latin typeface="Roboto"/>
              </a:rPr>
              <a:t>durante</a:t>
            </a:r>
            <a:r>
              <a:rPr lang="en-IE" sz="2400" dirty="0">
                <a:latin typeface="Roboto"/>
              </a:rPr>
              <a:t> VIDAS PASADAS:</a:t>
            </a:r>
            <a:br>
              <a:rPr lang="en-IE" sz="2400" dirty="0">
                <a:latin typeface="Roboto"/>
              </a:rPr>
            </a:br>
            <a:br>
              <a:rPr lang="en-IE" sz="2400" dirty="0">
                <a:latin typeface="Roboto"/>
              </a:rPr>
            </a:br>
            <a:r>
              <a:rPr lang="en-IE" sz="2400" dirty="0">
                <a:latin typeface="Roboto"/>
              </a:rPr>
              <a:t>- ¿Eres hombre o </a:t>
            </a:r>
            <a:r>
              <a:rPr lang="en-IE" sz="2400" dirty="0" err="1">
                <a:latin typeface="Roboto"/>
              </a:rPr>
              <a:t>mujer</a:t>
            </a:r>
            <a:r>
              <a:rPr lang="en-IE" sz="2400" dirty="0">
                <a:latin typeface="Roboto"/>
              </a:rPr>
              <a:t> o </a:t>
            </a:r>
            <a:r>
              <a:rPr lang="en-IE" sz="2400" dirty="0" err="1">
                <a:latin typeface="Roboto"/>
              </a:rPr>
              <a:t>aún</a:t>
            </a:r>
            <a:r>
              <a:rPr lang="en-IE" sz="2400" dirty="0">
                <a:latin typeface="Roboto"/>
              </a:rPr>
              <a:t> no </a:t>
            </a:r>
            <a:r>
              <a:rPr lang="en-IE" sz="2400" dirty="0" err="1">
                <a:latin typeface="Roboto"/>
              </a:rPr>
              <a:t>tienes</a:t>
            </a:r>
            <a:r>
              <a:rPr lang="en-IE" sz="2400" dirty="0">
                <a:latin typeface="Roboto"/>
              </a:rPr>
              <a:t> </a:t>
            </a:r>
            <a:r>
              <a:rPr lang="en-IE" sz="2400" dirty="0" err="1">
                <a:latin typeface="Roboto"/>
              </a:rPr>
              <a:t>cuerpo</a:t>
            </a:r>
            <a:r>
              <a:rPr lang="en-IE" sz="2400" dirty="0">
                <a:latin typeface="Roboto"/>
              </a:rPr>
              <a:t>? </a:t>
            </a:r>
            <a:r>
              <a:rPr lang="en-IE" sz="2400" dirty="0" err="1">
                <a:latin typeface="Roboto"/>
              </a:rPr>
              <a:t>Descríbeme</a:t>
            </a:r>
            <a:r>
              <a:rPr lang="en-IE" sz="2400" dirty="0">
                <a:latin typeface="Roboto"/>
              </a:rPr>
              <a:t> </a:t>
            </a:r>
            <a:r>
              <a:rPr lang="en-IE" sz="2400" dirty="0" err="1">
                <a:latin typeface="Roboto"/>
              </a:rPr>
              <a:t>quien</a:t>
            </a:r>
            <a:r>
              <a:rPr lang="en-IE" sz="2400" dirty="0">
                <a:latin typeface="Roboto"/>
              </a:rPr>
              <a:t> </a:t>
            </a:r>
            <a:r>
              <a:rPr lang="en-IE" sz="2400" dirty="0" err="1">
                <a:latin typeface="Roboto"/>
              </a:rPr>
              <a:t>eres</a:t>
            </a:r>
            <a:br>
              <a:rPr lang="en-IE" sz="2400" dirty="0">
                <a:latin typeface="Roboto"/>
              </a:rPr>
            </a:br>
            <a:r>
              <a:rPr lang="en-IE" sz="2400" dirty="0">
                <a:latin typeface="Roboto"/>
              </a:rPr>
              <a:t>- ¿</a:t>
            </a:r>
            <a:r>
              <a:rPr lang="en-IE" sz="2400" dirty="0" err="1">
                <a:latin typeface="Roboto"/>
              </a:rPr>
              <a:t>En</a:t>
            </a:r>
            <a:r>
              <a:rPr lang="en-IE" sz="2400" dirty="0">
                <a:latin typeface="Roboto"/>
              </a:rPr>
              <a:t> el campo o </a:t>
            </a:r>
            <a:r>
              <a:rPr lang="en-IE" sz="2400" dirty="0" err="1">
                <a:latin typeface="Roboto"/>
              </a:rPr>
              <a:t>en</a:t>
            </a:r>
            <a:r>
              <a:rPr lang="en-IE" sz="2400" dirty="0">
                <a:latin typeface="Roboto"/>
              </a:rPr>
              <a:t> la ciudad?</a:t>
            </a:r>
            <a:br>
              <a:rPr lang="en-IE" sz="2400" dirty="0">
                <a:latin typeface="Roboto"/>
              </a:rPr>
            </a:br>
            <a:r>
              <a:rPr lang="en-IE" sz="2400" dirty="0">
                <a:latin typeface="Roboto"/>
              </a:rPr>
              <a:t>- </a:t>
            </a:r>
            <a:r>
              <a:rPr lang="en-IE" sz="2400" dirty="0" err="1">
                <a:latin typeface="Roboto"/>
              </a:rPr>
              <a:t>Descríbeme</a:t>
            </a:r>
            <a:r>
              <a:rPr lang="en-IE" sz="2400" dirty="0">
                <a:latin typeface="Roboto"/>
              </a:rPr>
              <a:t> </a:t>
            </a:r>
            <a:r>
              <a:rPr lang="en-IE" sz="2400" dirty="0" err="1">
                <a:latin typeface="Roboto"/>
              </a:rPr>
              <a:t>dónde</a:t>
            </a:r>
            <a:r>
              <a:rPr lang="en-IE" sz="2400" dirty="0">
                <a:latin typeface="Roboto"/>
              </a:rPr>
              <a:t> </a:t>
            </a:r>
            <a:r>
              <a:rPr lang="en-IE" sz="2400" dirty="0" err="1">
                <a:latin typeface="Roboto"/>
              </a:rPr>
              <a:t>estás</a:t>
            </a:r>
            <a:br>
              <a:rPr lang="en-IE" sz="2400" dirty="0">
                <a:latin typeface="Roboto"/>
              </a:rPr>
            </a:br>
            <a:r>
              <a:rPr lang="en-IE" sz="2400" dirty="0">
                <a:latin typeface="Roboto"/>
              </a:rPr>
              <a:t>- “ </a:t>
            </a:r>
            <a:r>
              <a:rPr lang="en-IE" sz="2400" dirty="0" err="1">
                <a:latin typeface="Roboto"/>
              </a:rPr>
              <a:t>Cuando</a:t>
            </a:r>
            <a:r>
              <a:rPr lang="en-IE" sz="2400" dirty="0">
                <a:latin typeface="Roboto"/>
              </a:rPr>
              <a:t> </a:t>
            </a:r>
            <a:r>
              <a:rPr lang="en-IE" sz="2400" dirty="0" err="1">
                <a:latin typeface="Roboto"/>
              </a:rPr>
              <a:t>cuente</a:t>
            </a:r>
            <a:r>
              <a:rPr lang="en-IE" sz="2400" dirty="0">
                <a:latin typeface="Roboto"/>
              </a:rPr>
              <a:t> del 1 al 5, </a:t>
            </a:r>
            <a:r>
              <a:rPr lang="en-IE" sz="2400" dirty="0" err="1">
                <a:latin typeface="Roboto"/>
              </a:rPr>
              <a:t>te</a:t>
            </a:r>
            <a:r>
              <a:rPr lang="en-IE" sz="2400" dirty="0">
                <a:latin typeface="Roboto"/>
              </a:rPr>
              <a:t> vas a </a:t>
            </a:r>
            <a:r>
              <a:rPr lang="en-IE" sz="2400" dirty="0" err="1">
                <a:latin typeface="Roboto"/>
              </a:rPr>
              <a:t>trasladar</a:t>
            </a:r>
            <a:r>
              <a:rPr lang="en-IE" sz="2400" dirty="0">
                <a:latin typeface="Roboto"/>
              </a:rPr>
              <a:t> a una </a:t>
            </a:r>
            <a:r>
              <a:rPr lang="en-IE" sz="2400" dirty="0" err="1">
                <a:latin typeface="Roboto"/>
              </a:rPr>
              <a:t>escena</a:t>
            </a:r>
            <a:r>
              <a:rPr lang="en-IE" sz="2400" dirty="0">
                <a:latin typeface="Roboto"/>
              </a:rPr>
              <a:t> </a:t>
            </a:r>
            <a:r>
              <a:rPr lang="en-IE" sz="2400" dirty="0" err="1">
                <a:latin typeface="Roboto"/>
              </a:rPr>
              <a:t>donde</a:t>
            </a:r>
            <a:r>
              <a:rPr lang="en-IE" sz="2400" dirty="0">
                <a:latin typeface="Roboto"/>
              </a:rPr>
              <a:t> hay </a:t>
            </a:r>
            <a:r>
              <a:rPr lang="en-IE" sz="2400" dirty="0" err="1">
                <a:latin typeface="Roboto"/>
              </a:rPr>
              <a:t>gente</a:t>
            </a:r>
            <a:r>
              <a:rPr lang="en-IE" sz="2400" dirty="0">
                <a:latin typeface="Roboto"/>
              </a:rPr>
              <a:t> y </a:t>
            </a:r>
            <a:r>
              <a:rPr lang="en-IE" sz="2400" dirty="0" err="1">
                <a:latin typeface="Roboto"/>
              </a:rPr>
              <a:t>quizás</a:t>
            </a:r>
            <a:r>
              <a:rPr lang="en-IE" sz="2400" dirty="0">
                <a:latin typeface="Roboto"/>
              </a:rPr>
              <a:t> una de </a:t>
            </a:r>
            <a:r>
              <a:rPr lang="en-IE" sz="2400" dirty="0" err="1">
                <a:latin typeface="Roboto"/>
              </a:rPr>
              <a:t>esas</a:t>
            </a:r>
            <a:r>
              <a:rPr lang="en-IE" sz="2400" dirty="0">
                <a:latin typeface="Roboto"/>
              </a:rPr>
              <a:t> personas seas </a:t>
            </a:r>
            <a:r>
              <a:rPr lang="en-IE" sz="2400" dirty="0" err="1">
                <a:latin typeface="Roboto"/>
              </a:rPr>
              <a:t>tú</a:t>
            </a:r>
            <a:r>
              <a:rPr lang="en-IE" sz="2400" dirty="0">
                <a:latin typeface="Roboto"/>
              </a:rPr>
              <a:t>”</a:t>
            </a:r>
            <a:br>
              <a:rPr lang="en-IE" sz="2400" dirty="0">
                <a:latin typeface="Roboto"/>
              </a:rPr>
            </a:br>
            <a:r>
              <a:rPr lang="en-IE" sz="2400" dirty="0">
                <a:latin typeface="Roboto"/>
              </a:rPr>
              <a:t>- “</a:t>
            </a:r>
            <a:r>
              <a:rPr lang="en-IE" sz="2400" dirty="0" err="1">
                <a:latin typeface="Roboto"/>
              </a:rPr>
              <a:t>Métete</a:t>
            </a:r>
            <a:r>
              <a:rPr lang="en-IE" sz="2400" dirty="0">
                <a:latin typeface="Roboto"/>
              </a:rPr>
              <a:t> dentro de ese </a:t>
            </a:r>
            <a:r>
              <a:rPr lang="en-IE" sz="2400" dirty="0" err="1">
                <a:latin typeface="Roboto"/>
              </a:rPr>
              <a:t>cuerpo</a:t>
            </a:r>
            <a:r>
              <a:rPr lang="en-IE" sz="2400" dirty="0">
                <a:latin typeface="Roboto"/>
              </a:rPr>
              <a:t> y </a:t>
            </a:r>
            <a:r>
              <a:rPr lang="en-IE" sz="2400" dirty="0" err="1">
                <a:latin typeface="Roboto"/>
              </a:rPr>
              <a:t>mira</a:t>
            </a:r>
            <a:r>
              <a:rPr lang="en-IE" sz="2400" dirty="0">
                <a:latin typeface="Roboto"/>
              </a:rPr>
              <a:t> a </a:t>
            </a:r>
            <a:r>
              <a:rPr lang="en-IE" sz="2400" dirty="0" err="1">
                <a:latin typeface="Roboto"/>
              </a:rPr>
              <a:t>través</a:t>
            </a:r>
            <a:r>
              <a:rPr lang="en-IE" sz="2400" dirty="0">
                <a:latin typeface="Roboto"/>
              </a:rPr>
              <a:t> de </a:t>
            </a:r>
            <a:r>
              <a:rPr lang="en-IE" sz="2400" dirty="0" err="1">
                <a:latin typeface="Roboto"/>
              </a:rPr>
              <a:t>esos</a:t>
            </a:r>
            <a:r>
              <a:rPr lang="en-IE" sz="2400" dirty="0">
                <a:latin typeface="Roboto"/>
              </a:rPr>
              <a:t> </a:t>
            </a:r>
            <a:r>
              <a:rPr lang="en-IE" sz="2400" dirty="0" err="1">
                <a:latin typeface="Roboto"/>
              </a:rPr>
              <a:t>ojos</a:t>
            </a:r>
            <a:r>
              <a:rPr lang="en-IE" sz="2400" dirty="0">
                <a:latin typeface="Roboto"/>
              </a:rPr>
              <a:t>. ¿Como </a:t>
            </a:r>
            <a:r>
              <a:rPr lang="en-IE" sz="2400" dirty="0" err="1">
                <a:latin typeface="Roboto"/>
              </a:rPr>
              <a:t>te</a:t>
            </a:r>
            <a:r>
              <a:rPr lang="en-IE" sz="2400" dirty="0">
                <a:latin typeface="Roboto"/>
              </a:rPr>
              <a:t> llamas?</a:t>
            </a:r>
            <a:br>
              <a:rPr lang="en-IE" sz="2400" dirty="0">
                <a:latin typeface="Roboto"/>
              </a:rPr>
            </a:br>
            <a:r>
              <a:rPr lang="en-IE" sz="2400" dirty="0">
                <a:latin typeface="Roboto"/>
              </a:rPr>
              <a:t>- </a:t>
            </a:r>
            <a:r>
              <a:rPr lang="en-IE" sz="2400" dirty="0" err="1">
                <a:latin typeface="Roboto"/>
              </a:rPr>
              <a:t>Voy</a:t>
            </a:r>
            <a:r>
              <a:rPr lang="en-IE" sz="2400" dirty="0">
                <a:latin typeface="Roboto"/>
              </a:rPr>
              <a:t> a </a:t>
            </a:r>
            <a:r>
              <a:rPr lang="en-IE" sz="2400" dirty="0" err="1">
                <a:latin typeface="Roboto"/>
              </a:rPr>
              <a:t>contar</a:t>
            </a:r>
            <a:r>
              <a:rPr lang="en-IE" sz="2400" dirty="0">
                <a:latin typeface="Roboto"/>
              </a:rPr>
              <a:t> del 1 al 5 e </a:t>
            </a:r>
            <a:r>
              <a:rPr lang="en-IE" sz="2400" dirty="0" err="1">
                <a:latin typeface="Roboto"/>
              </a:rPr>
              <a:t>iremos</a:t>
            </a:r>
            <a:r>
              <a:rPr lang="en-IE" sz="2400" dirty="0">
                <a:latin typeface="Roboto"/>
              </a:rPr>
              <a:t> </a:t>
            </a:r>
            <a:r>
              <a:rPr lang="en-IE" sz="2400" dirty="0" err="1">
                <a:latin typeface="Roboto"/>
              </a:rPr>
              <a:t>avanzando</a:t>
            </a:r>
            <a:r>
              <a:rPr lang="en-IE" sz="2400" dirty="0">
                <a:latin typeface="Roboto"/>
              </a:rPr>
              <a:t> por los </a:t>
            </a:r>
            <a:r>
              <a:rPr lang="en-IE" sz="2400" dirty="0" err="1">
                <a:latin typeface="Roboto"/>
              </a:rPr>
              <a:t>eventos</a:t>
            </a:r>
            <a:r>
              <a:rPr lang="en-IE" sz="2400" dirty="0">
                <a:latin typeface="Roboto"/>
              </a:rPr>
              <a:t> </a:t>
            </a:r>
            <a:r>
              <a:rPr lang="en-IE" sz="2400" dirty="0" err="1">
                <a:latin typeface="Roboto"/>
              </a:rPr>
              <a:t>principales</a:t>
            </a:r>
            <a:r>
              <a:rPr lang="en-IE" sz="2400" dirty="0">
                <a:latin typeface="Roboto"/>
              </a:rPr>
              <a:t> de </a:t>
            </a:r>
            <a:r>
              <a:rPr lang="en-IE" sz="2400" dirty="0" err="1">
                <a:latin typeface="Roboto"/>
              </a:rPr>
              <a:t>esa</a:t>
            </a:r>
            <a:r>
              <a:rPr lang="en-IE" sz="2400" dirty="0">
                <a:latin typeface="Roboto"/>
              </a:rPr>
              <a:t> </a:t>
            </a:r>
            <a:r>
              <a:rPr lang="en-IE" sz="2400" dirty="0" err="1">
                <a:latin typeface="Roboto"/>
              </a:rPr>
              <a:t>vida</a:t>
            </a:r>
            <a:r>
              <a:rPr lang="en-IE" sz="2400" dirty="0">
                <a:latin typeface="Roboto"/>
              </a:rPr>
              <a:t>.</a:t>
            </a:r>
            <a:br>
              <a:rPr lang="en-IE" sz="2400" dirty="0">
                <a:latin typeface="Roboto"/>
              </a:rPr>
            </a:br>
            <a:r>
              <a:rPr lang="en-IE" sz="2400" dirty="0">
                <a:latin typeface="Roboto"/>
              </a:rPr>
              <a:t>-¿</a:t>
            </a:r>
            <a:r>
              <a:rPr lang="en-IE" sz="2400" dirty="0" err="1">
                <a:latin typeface="Roboto"/>
              </a:rPr>
              <a:t>Qué</a:t>
            </a:r>
            <a:r>
              <a:rPr lang="en-IE" sz="2400" dirty="0">
                <a:latin typeface="Roboto"/>
              </a:rPr>
              <a:t> </a:t>
            </a:r>
            <a:r>
              <a:rPr lang="en-IE" sz="2400" dirty="0" err="1">
                <a:latin typeface="Roboto"/>
              </a:rPr>
              <a:t>edad</a:t>
            </a:r>
            <a:r>
              <a:rPr lang="en-IE" sz="2400" dirty="0">
                <a:latin typeface="Roboto"/>
              </a:rPr>
              <a:t> </a:t>
            </a:r>
            <a:r>
              <a:rPr lang="en-IE" sz="2400" dirty="0" err="1">
                <a:latin typeface="Roboto"/>
              </a:rPr>
              <a:t>tienes</a:t>
            </a:r>
            <a:r>
              <a:rPr lang="en-IE" sz="2400" dirty="0">
                <a:latin typeface="Roboto"/>
              </a:rPr>
              <a:t>?</a:t>
            </a:r>
            <a:br>
              <a:rPr lang="en-IE" sz="2400" dirty="0">
                <a:latin typeface="Roboto"/>
              </a:rPr>
            </a:br>
            <a:br>
              <a:rPr lang="en-IE" sz="2400" dirty="0">
                <a:latin typeface="Roboto"/>
              </a:rPr>
            </a:br>
            <a:br>
              <a:rPr lang="en-IE" sz="2400" dirty="0">
                <a:latin typeface="Roboto"/>
              </a:rPr>
            </a:br>
            <a:endParaRPr lang="en-IE" sz="2400" dirty="0">
              <a:latin typeface="Roboto"/>
            </a:endParaRPr>
          </a:p>
        </p:txBody>
      </p:sp>
      <p:pic>
        <p:nvPicPr>
          <p:cNvPr id="3" name="Picture 2">
            <a:extLst>
              <a:ext uri="{FF2B5EF4-FFF2-40B4-BE49-F238E27FC236}">
                <a16:creationId xmlns:a16="http://schemas.microsoft.com/office/drawing/2014/main" id="{31A3319A-A0C3-406F-979D-185E573B18A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255781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0516-AFDD-4E35-A21C-68CC2F8AD154}"/>
              </a:ext>
            </a:extLst>
          </p:cNvPr>
          <p:cNvSpPr>
            <a:spLocks noGrp="1"/>
          </p:cNvSpPr>
          <p:nvPr>
            <p:ph type="title"/>
          </p:nvPr>
        </p:nvSpPr>
        <p:spPr/>
        <p:txBody>
          <a:bodyPr/>
          <a:lstStyle/>
          <a:p>
            <a:r>
              <a:rPr lang="en-IE" sz="3600" dirty="0">
                <a:latin typeface="Roboto"/>
              </a:rPr>
              <a:t>NOTA: No es </a:t>
            </a:r>
            <a:r>
              <a:rPr lang="en-IE" sz="3600" dirty="0" err="1">
                <a:latin typeface="Roboto"/>
              </a:rPr>
              <a:t>necesario</a:t>
            </a:r>
            <a:r>
              <a:rPr lang="en-IE" sz="3600" dirty="0">
                <a:latin typeface="Roboto"/>
              </a:rPr>
              <a:t> que la persona </a:t>
            </a:r>
            <a:r>
              <a:rPr lang="en-IE" sz="3600" dirty="0" err="1">
                <a:latin typeface="Roboto"/>
              </a:rPr>
              <a:t>reviva</a:t>
            </a:r>
            <a:r>
              <a:rPr lang="en-IE" sz="3600" dirty="0">
                <a:latin typeface="Roboto"/>
              </a:rPr>
              <a:t> </a:t>
            </a:r>
            <a:r>
              <a:rPr lang="en-IE" sz="3600" dirty="0" err="1">
                <a:latin typeface="Roboto"/>
              </a:rPr>
              <a:t>su</a:t>
            </a:r>
            <a:r>
              <a:rPr lang="en-IE" sz="3600" dirty="0">
                <a:latin typeface="Roboto"/>
              </a:rPr>
              <a:t> </a:t>
            </a:r>
            <a:r>
              <a:rPr lang="en-IE" sz="3600" dirty="0" err="1">
                <a:latin typeface="Roboto"/>
              </a:rPr>
              <a:t>propia</a:t>
            </a:r>
            <a:r>
              <a:rPr lang="en-IE" sz="3600" dirty="0">
                <a:latin typeface="Roboto"/>
              </a:rPr>
              <a:t> </a:t>
            </a:r>
            <a:r>
              <a:rPr lang="en-IE" sz="3600" dirty="0" err="1">
                <a:latin typeface="Roboto"/>
              </a:rPr>
              <a:t>muerte</a:t>
            </a:r>
            <a:r>
              <a:rPr lang="en-IE" sz="3600" dirty="0">
                <a:latin typeface="Roboto"/>
              </a:rPr>
              <a:t> </a:t>
            </a:r>
            <a:r>
              <a:rPr lang="en-IE" sz="3600" dirty="0" err="1">
                <a:latin typeface="Roboto"/>
              </a:rPr>
              <a:t>en</a:t>
            </a:r>
            <a:r>
              <a:rPr lang="en-IE" sz="3600" dirty="0">
                <a:latin typeface="Roboto"/>
              </a:rPr>
              <a:t> </a:t>
            </a:r>
            <a:r>
              <a:rPr lang="en-IE" sz="3600" dirty="0" err="1">
                <a:latin typeface="Roboto"/>
              </a:rPr>
              <a:t>esa</a:t>
            </a:r>
            <a:r>
              <a:rPr lang="en-IE" sz="3600" dirty="0">
                <a:latin typeface="Roboto"/>
              </a:rPr>
              <a:t> </a:t>
            </a:r>
            <a:r>
              <a:rPr lang="en-IE" sz="3600" dirty="0" err="1">
                <a:latin typeface="Roboto"/>
              </a:rPr>
              <a:t>vida</a:t>
            </a:r>
            <a:r>
              <a:rPr lang="en-IE" sz="3600" dirty="0">
                <a:latin typeface="Roboto"/>
              </a:rPr>
              <a:t> </a:t>
            </a:r>
            <a:r>
              <a:rPr lang="en-IE" sz="3600" dirty="0" err="1">
                <a:latin typeface="Roboto"/>
              </a:rPr>
              <a:t>pasada</a:t>
            </a:r>
            <a:r>
              <a:rPr lang="en-IE" sz="3600" dirty="0">
                <a:latin typeface="Roboto"/>
              </a:rPr>
              <a:t>. Si </a:t>
            </a:r>
            <a:r>
              <a:rPr lang="en-IE" sz="3600" dirty="0" err="1">
                <a:latin typeface="Roboto"/>
              </a:rPr>
              <a:t>sucede</a:t>
            </a:r>
            <a:r>
              <a:rPr lang="en-IE" sz="3600" dirty="0">
                <a:latin typeface="Roboto"/>
              </a:rPr>
              <a:t>, </a:t>
            </a:r>
            <a:r>
              <a:rPr lang="en-IE" sz="3600" dirty="0" err="1">
                <a:latin typeface="Roboto"/>
              </a:rPr>
              <a:t>disociamos</a:t>
            </a:r>
            <a:r>
              <a:rPr lang="en-IE" sz="3600" dirty="0">
                <a:latin typeface="Roboto"/>
              </a:rPr>
              <a:t> a la persona del </a:t>
            </a:r>
            <a:r>
              <a:rPr lang="en-IE" sz="3600" dirty="0" err="1">
                <a:latin typeface="Roboto"/>
              </a:rPr>
              <a:t>sufrimiento</a:t>
            </a:r>
            <a:r>
              <a:rPr lang="en-IE" sz="3600" dirty="0">
                <a:latin typeface="Roboto"/>
              </a:rPr>
              <a:t> y </a:t>
            </a:r>
            <a:r>
              <a:rPr lang="en-IE" sz="3600" dirty="0" err="1">
                <a:latin typeface="Roboto"/>
              </a:rPr>
              <a:t>enseguida</a:t>
            </a:r>
            <a:r>
              <a:rPr lang="en-IE" sz="3600" dirty="0">
                <a:latin typeface="Roboto"/>
              </a:rPr>
              <a:t> </a:t>
            </a:r>
            <a:r>
              <a:rPr lang="en-IE" sz="3600" dirty="0" err="1">
                <a:latin typeface="Roboto"/>
              </a:rPr>
              <a:t>hacemos</a:t>
            </a:r>
            <a:r>
              <a:rPr lang="en-IE" sz="3600" dirty="0">
                <a:latin typeface="Roboto"/>
              </a:rPr>
              <a:t> que la persona se </a:t>
            </a:r>
            <a:r>
              <a:rPr lang="en-IE" sz="3600" dirty="0" err="1">
                <a:latin typeface="Roboto"/>
              </a:rPr>
              <a:t>reuna</a:t>
            </a:r>
            <a:r>
              <a:rPr lang="en-IE" sz="3600" dirty="0">
                <a:latin typeface="Roboto"/>
              </a:rPr>
              <a:t> con un angel, </a:t>
            </a:r>
            <a:r>
              <a:rPr lang="en-IE" sz="3600" dirty="0" err="1">
                <a:latin typeface="Roboto"/>
              </a:rPr>
              <a:t>su</a:t>
            </a:r>
            <a:r>
              <a:rPr lang="en-IE" sz="3600" dirty="0">
                <a:latin typeface="Roboto"/>
              </a:rPr>
              <a:t> </a:t>
            </a:r>
            <a:r>
              <a:rPr lang="en-IE" sz="3600" dirty="0" err="1">
                <a:latin typeface="Roboto"/>
              </a:rPr>
              <a:t>espíritu</a:t>
            </a:r>
            <a:r>
              <a:rPr lang="en-IE" sz="3600" dirty="0">
                <a:latin typeface="Roboto"/>
              </a:rPr>
              <a:t>, </a:t>
            </a:r>
            <a:r>
              <a:rPr lang="en-IE" sz="3600" dirty="0" err="1">
                <a:latin typeface="Roboto"/>
              </a:rPr>
              <a:t>su</a:t>
            </a:r>
            <a:r>
              <a:rPr lang="en-IE" sz="3600" dirty="0">
                <a:latin typeface="Roboto"/>
              </a:rPr>
              <a:t> alma, ser de luz para que le </a:t>
            </a:r>
            <a:r>
              <a:rPr lang="en-IE" sz="3600" dirty="0" err="1">
                <a:latin typeface="Roboto"/>
              </a:rPr>
              <a:t>muestre</a:t>
            </a:r>
            <a:r>
              <a:rPr lang="en-IE" sz="3600" dirty="0">
                <a:latin typeface="Roboto"/>
              </a:rPr>
              <a:t> el </a:t>
            </a:r>
            <a:r>
              <a:rPr lang="en-IE" sz="3600" dirty="0" err="1">
                <a:latin typeface="Roboto"/>
              </a:rPr>
              <a:t>aprendizaje</a:t>
            </a:r>
            <a:r>
              <a:rPr lang="en-IE" sz="3600" dirty="0">
                <a:latin typeface="Roboto"/>
              </a:rPr>
              <a:t> (</a:t>
            </a:r>
            <a:r>
              <a:rPr lang="en-IE" sz="3600" dirty="0" err="1">
                <a:latin typeface="Roboto"/>
              </a:rPr>
              <a:t>ver</a:t>
            </a:r>
            <a:r>
              <a:rPr lang="en-IE" sz="3600" dirty="0">
                <a:latin typeface="Roboto"/>
              </a:rPr>
              <a:t> </a:t>
            </a:r>
            <a:r>
              <a:rPr lang="en-IE" sz="3600" dirty="0" err="1">
                <a:latin typeface="Roboto"/>
              </a:rPr>
              <a:t>preguntas</a:t>
            </a:r>
            <a:r>
              <a:rPr lang="en-IE" sz="3600" dirty="0">
                <a:latin typeface="Roboto"/>
              </a:rPr>
              <a:t> al alma/</a:t>
            </a:r>
            <a:r>
              <a:rPr lang="en-IE" sz="3600" dirty="0" err="1">
                <a:latin typeface="Roboto"/>
              </a:rPr>
              <a:t>espíritu</a:t>
            </a:r>
            <a:r>
              <a:rPr lang="en-IE" sz="3600" dirty="0">
                <a:latin typeface="Roboto"/>
              </a:rPr>
              <a:t>/angel)</a:t>
            </a:r>
            <a:endParaRPr lang="en-IE" sz="3600" b="1" dirty="0"/>
          </a:p>
        </p:txBody>
      </p:sp>
      <p:pic>
        <p:nvPicPr>
          <p:cNvPr id="3" name="Picture 2">
            <a:extLst>
              <a:ext uri="{FF2B5EF4-FFF2-40B4-BE49-F238E27FC236}">
                <a16:creationId xmlns:a16="http://schemas.microsoft.com/office/drawing/2014/main" id="{7E93E86A-EAE4-407C-9503-AA08AB61154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00582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C7EE-9ADF-4A8B-905E-09402E2C25B7}"/>
              </a:ext>
            </a:extLst>
          </p:cNvPr>
          <p:cNvSpPr>
            <a:spLocks noGrp="1"/>
          </p:cNvSpPr>
          <p:nvPr>
            <p:ph type="title"/>
          </p:nvPr>
        </p:nvSpPr>
        <p:spPr>
          <a:xfrm>
            <a:off x="831850" y="2793955"/>
            <a:ext cx="10515600" cy="2852737"/>
          </a:xfrm>
        </p:spPr>
        <p:txBody>
          <a:bodyPr/>
          <a:lstStyle/>
          <a:p>
            <a:r>
              <a:rPr lang="en-IE" sz="3200" dirty="0" err="1">
                <a:latin typeface="Roboto"/>
              </a:rPr>
              <a:t>Preguntas</a:t>
            </a:r>
            <a:r>
              <a:rPr lang="en-IE" sz="3200" dirty="0">
                <a:latin typeface="Roboto"/>
              </a:rPr>
              <a:t> al alma/</a:t>
            </a:r>
            <a:r>
              <a:rPr lang="en-IE" sz="3200" dirty="0" err="1">
                <a:latin typeface="Roboto"/>
              </a:rPr>
              <a:t>espíritu</a:t>
            </a:r>
            <a:r>
              <a:rPr lang="en-IE" sz="3200" dirty="0">
                <a:latin typeface="Roboto"/>
              </a:rPr>
              <a:t>/angel:</a:t>
            </a:r>
            <a:br>
              <a:rPr lang="en-IE" sz="3200" dirty="0">
                <a:latin typeface="Roboto"/>
              </a:rPr>
            </a:br>
            <a:br>
              <a:rPr lang="en-IE" sz="3200" dirty="0">
                <a:latin typeface="Roboto"/>
              </a:rPr>
            </a:br>
            <a:r>
              <a:rPr lang="en-IE" sz="3200" dirty="0">
                <a:latin typeface="Roboto"/>
              </a:rPr>
              <a:t>1- ¿</a:t>
            </a:r>
            <a:r>
              <a:rPr lang="en-IE" sz="3200" dirty="0" err="1">
                <a:latin typeface="Roboto"/>
              </a:rPr>
              <a:t>Cúal</a:t>
            </a:r>
            <a:r>
              <a:rPr lang="en-IE" sz="3200" dirty="0">
                <a:latin typeface="Roboto"/>
              </a:rPr>
              <a:t> era la </a:t>
            </a:r>
            <a:r>
              <a:rPr lang="en-IE" sz="3200" dirty="0" err="1">
                <a:latin typeface="Roboto"/>
              </a:rPr>
              <a:t>misión</a:t>
            </a:r>
            <a:r>
              <a:rPr lang="en-IE" sz="3200" dirty="0">
                <a:latin typeface="Roboto"/>
              </a:rPr>
              <a:t> de X (</a:t>
            </a:r>
            <a:r>
              <a:rPr lang="en-IE" sz="3200" dirty="0" err="1">
                <a:latin typeface="Roboto"/>
              </a:rPr>
              <a:t>cliente</a:t>
            </a:r>
            <a:r>
              <a:rPr lang="en-IE" sz="3200" dirty="0">
                <a:latin typeface="Roboto"/>
              </a:rPr>
              <a:t>) o </a:t>
            </a:r>
            <a:r>
              <a:rPr lang="en-IE" sz="3200" dirty="0" err="1">
                <a:latin typeface="Roboto"/>
              </a:rPr>
              <a:t>qué</a:t>
            </a:r>
            <a:r>
              <a:rPr lang="en-IE" sz="3200" dirty="0">
                <a:latin typeface="Roboto"/>
              </a:rPr>
              <a:t> </a:t>
            </a:r>
            <a:r>
              <a:rPr lang="en-IE" sz="3200" dirty="0" err="1">
                <a:latin typeface="Roboto"/>
              </a:rPr>
              <a:t>tiene</a:t>
            </a:r>
            <a:r>
              <a:rPr lang="en-IE" sz="3200" dirty="0">
                <a:latin typeface="Roboto"/>
              </a:rPr>
              <a:t> que </a:t>
            </a:r>
            <a:r>
              <a:rPr lang="en-IE" sz="3200" dirty="0" err="1">
                <a:latin typeface="Roboto"/>
              </a:rPr>
              <a:t>aprender</a:t>
            </a:r>
            <a:r>
              <a:rPr lang="en-IE" sz="3200" dirty="0">
                <a:latin typeface="Roboto"/>
              </a:rPr>
              <a:t> </a:t>
            </a:r>
            <a:r>
              <a:rPr lang="en-IE" sz="3200" dirty="0" err="1">
                <a:latin typeface="Roboto"/>
              </a:rPr>
              <a:t>en</a:t>
            </a:r>
            <a:r>
              <a:rPr lang="en-IE" sz="3200" dirty="0">
                <a:latin typeface="Roboto"/>
              </a:rPr>
              <a:t> </a:t>
            </a:r>
            <a:r>
              <a:rPr lang="en-IE" sz="3200" dirty="0" err="1">
                <a:latin typeface="Roboto"/>
              </a:rPr>
              <a:t>esa</a:t>
            </a:r>
            <a:r>
              <a:rPr lang="en-IE" sz="3200" dirty="0">
                <a:latin typeface="Roboto"/>
              </a:rPr>
              <a:t> </a:t>
            </a:r>
            <a:r>
              <a:rPr lang="en-IE" sz="3200" dirty="0" err="1">
                <a:latin typeface="Roboto"/>
              </a:rPr>
              <a:t>vida</a:t>
            </a:r>
            <a:r>
              <a:rPr lang="en-IE" sz="3200" dirty="0">
                <a:latin typeface="Roboto"/>
              </a:rPr>
              <a:t>?</a:t>
            </a:r>
            <a:br>
              <a:rPr lang="en-IE" sz="3200" dirty="0">
                <a:latin typeface="Roboto"/>
              </a:rPr>
            </a:br>
            <a:r>
              <a:rPr lang="en-IE" sz="3200" dirty="0">
                <a:latin typeface="Roboto"/>
              </a:rPr>
              <a:t>2- ¿</a:t>
            </a:r>
            <a:r>
              <a:rPr lang="en-IE" sz="3200" dirty="0" err="1">
                <a:latin typeface="Roboto"/>
              </a:rPr>
              <a:t>Cómo</a:t>
            </a:r>
            <a:r>
              <a:rPr lang="en-IE" sz="3200" dirty="0">
                <a:latin typeface="Roboto"/>
              </a:rPr>
              <a:t> le </a:t>
            </a:r>
            <a:r>
              <a:rPr lang="en-IE" sz="3200" dirty="0" err="1">
                <a:latin typeface="Roboto"/>
              </a:rPr>
              <a:t>va</a:t>
            </a:r>
            <a:r>
              <a:rPr lang="en-IE" sz="3200" dirty="0">
                <a:latin typeface="Roboto"/>
              </a:rPr>
              <a:t> a </a:t>
            </a:r>
            <a:r>
              <a:rPr lang="en-IE" sz="3200" dirty="0" err="1">
                <a:latin typeface="Roboto"/>
              </a:rPr>
              <a:t>ayudar</a:t>
            </a:r>
            <a:r>
              <a:rPr lang="en-IE" sz="3200" dirty="0">
                <a:latin typeface="Roboto"/>
              </a:rPr>
              <a:t> ese </a:t>
            </a:r>
            <a:r>
              <a:rPr lang="en-IE" sz="3200" dirty="0" err="1">
                <a:latin typeface="Roboto"/>
              </a:rPr>
              <a:t>aprendizaje</a:t>
            </a:r>
            <a:r>
              <a:rPr lang="en-IE" sz="3200" dirty="0">
                <a:latin typeface="Roboto"/>
              </a:rPr>
              <a:t> a X </a:t>
            </a:r>
            <a:r>
              <a:rPr lang="en-IE" sz="3200" dirty="0" err="1">
                <a:latin typeface="Roboto"/>
              </a:rPr>
              <a:t>en</a:t>
            </a:r>
            <a:r>
              <a:rPr lang="en-IE" sz="3200" dirty="0">
                <a:latin typeface="Roboto"/>
              </a:rPr>
              <a:t> </a:t>
            </a:r>
            <a:r>
              <a:rPr lang="en-IE" sz="3200" dirty="0" err="1">
                <a:latin typeface="Roboto"/>
              </a:rPr>
              <a:t>su</a:t>
            </a:r>
            <a:r>
              <a:rPr lang="en-IE" sz="3200" dirty="0">
                <a:latin typeface="Roboto"/>
              </a:rPr>
              <a:t> </a:t>
            </a:r>
            <a:r>
              <a:rPr lang="en-IE" sz="3200" dirty="0" err="1">
                <a:latin typeface="Roboto"/>
              </a:rPr>
              <a:t>vida</a:t>
            </a:r>
            <a:r>
              <a:rPr lang="en-IE" sz="3200" dirty="0">
                <a:latin typeface="Roboto"/>
              </a:rPr>
              <a:t> posterior (</a:t>
            </a:r>
            <a:r>
              <a:rPr lang="en-IE" sz="3200" dirty="0" err="1">
                <a:latin typeface="Roboto"/>
              </a:rPr>
              <a:t>especificar</a:t>
            </a:r>
            <a:r>
              <a:rPr lang="en-IE" sz="3200" dirty="0">
                <a:latin typeface="Roboto"/>
              </a:rPr>
              <a:t> la </a:t>
            </a:r>
            <a:r>
              <a:rPr lang="en-IE" sz="3200" dirty="0" err="1">
                <a:latin typeface="Roboto"/>
              </a:rPr>
              <a:t>vida</a:t>
            </a:r>
            <a:r>
              <a:rPr lang="en-IE" sz="3200" dirty="0">
                <a:latin typeface="Roboto"/>
              </a:rPr>
              <a:t> o </a:t>
            </a:r>
            <a:r>
              <a:rPr lang="en-IE" sz="3200" dirty="0" err="1">
                <a:latin typeface="Roboto"/>
              </a:rPr>
              <a:t>fecha</a:t>
            </a:r>
            <a:r>
              <a:rPr lang="en-IE" sz="3200" dirty="0">
                <a:latin typeface="Roboto"/>
              </a:rPr>
              <a:t> de la </a:t>
            </a:r>
            <a:r>
              <a:rPr lang="en-IE" sz="3200" dirty="0" err="1">
                <a:latin typeface="Roboto"/>
              </a:rPr>
              <a:t>vida</a:t>
            </a:r>
            <a:r>
              <a:rPr lang="en-IE" sz="3200" dirty="0">
                <a:latin typeface="Roboto"/>
              </a:rPr>
              <a:t> </a:t>
            </a:r>
            <a:r>
              <a:rPr lang="en-IE" sz="3200" dirty="0" err="1">
                <a:latin typeface="Roboto"/>
              </a:rPr>
              <a:t>presente</a:t>
            </a:r>
            <a:r>
              <a:rPr lang="en-IE" sz="3200" dirty="0">
                <a:latin typeface="Roboto"/>
              </a:rPr>
              <a:t>)?</a:t>
            </a:r>
            <a:br>
              <a:rPr lang="en-IE" sz="3200" dirty="0">
                <a:latin typeface="Roboto"/>
              </a:rPr>
            </a:br>
            <a:r>
              <a:rPr lang="en-IE" sz="3200" dirty="0">
                <a:latin typeface="Roboto"/>
              </a:rPr>
              <a:t>3- ¿</a:t>
            </a:r>
            <a:r>
              <a:rPr lang="en-IE" sz="3200" dirty="0" err="1">
                <a:latin typeface="Roboto"/>
              </a:rPr>
              <a:t>Cómo</a:t>
            </a:r>
            <a:r>
              <a:rPr lang="en-IE" sz="3200" dirty="0">
                <a:latin typeface="Roboto"/>
              </a:rPr>
              <a:t> le </a:t>
            </a:r>
            <a:r>
              <a:rPr lang="en-IE" sz="3200" dirty="0" err="1">
                <a:latin typeface="Roboto"/>
              </a:rPr>
              <a:t>va</a:t>
            </a:r>
            <a:r>
              <a:rPr lang="en-IE" sz="3200" dirty="0">
                <a:latin typeface="Roboto"/>
              </a:rPr>
              <a:t> a </a:t>
            </a:r>
            <a:r>
              <a:rPr lang="en-IE" sz="3200" dirty="0" err="1">
                <a:latin typeface="Roboto"/>
              </a:rPr>
              <a:t>servir</a:t>
            </a:r>
            <a:r>
              <a:rPr lang="en-IE" sz="3200" dirty="0">
                <a:latin typeface="Roboto"/>
              </a:rPr>
              <a:t> a X (</a:t>
            </a:r>
            <a:r>
              <a:rPr lang="en-IE" sz="3200" dirty="0" err="1">
                <a:latin typeface="Roboto"/>
              </a:rPr>
              <a:t>cliente</a:t>
            </a:r>
            <a:r>
              <a:rPr lang="en-IE" sz="3200" dirty="0">
                <a:latin typeface="Roboto"/>
              </a:rPr>
              <a:t>) </a:t>
            </a:r>
            <a:r>
              <a:rPr lang="en-IE" sz="3200" dirty="0" err="1">
                <a:latin typeface="Roboto"/>
              </a:rPr>
              <a:t>haber</a:t>
            </a:r>
            <a:r>
              <a:rPr lang="en-IE" sz="3200" dirty="0">
                <a:latin typeface="Roboto"/>
              </a:rPr>
              <a:t> </a:t>
            </a:r>
            <a:r>
              <a:rPr lang="en-IE" sz="3200" dirty="0" err="1">
                <a:latin typeface="Roboto"/>
              </a:rPr>
              <a:t>vivido</a:t>
            </a:r>
            <a:r>
              <a:rPr lang="en-IE" sz="3200" dirty="0">
                <a:latin typeface="Roboto"/>
              </a:rPr>
              <a:t> </a:t>
            </a:r>
            <a:r>
              <a:rPr lang="en-IE" sz="3200" dirty="0" err="1">
                <a:latin typeface="Roboto"/>
              </a:rPr>
              <a:t>esa</a:t>
            </a:r>
            <a:r>
              <a:rPr lang="en-IE" sz="3200" dirty="0">
                <a:latin typeface="Roboto"/>
              </a:rPr>
              <a:t> </a:t>
            </a:r>
            <a:r>
              <a:rPr lang="en-IE" sz="3200" dirty="0" err="1">
                <a:latin typeface="Roboto"/>
              </a:rPr>
              <a:t>vida</a:t>
            </a:r>
            <a:r>
              <a:rPr lang="en-IE" sz="3200" dirty="0">
                <a:latin typeface="Roboto"/>
              </a:rPr>
              <a:t>?</a:t>
            </a:r>
            <a:br>
              <a:rPr lang="en-IE" sz="3200" dirty="0">
                <a:latin typeface="Roboto"/>
              </a:rPr>
            </a:br>
            <a:r>
              <a:rPr lang="en-IE" sz="3200" dirty="0">
                <a:latin typeface="Roboto"/>
              </a:rPr>
              <a:t>4- ¿</a:t>
            </a:r>
            <a:r>
              <a:rPr lang="en-IE" sz="3200" dirty="0" err="1">
                <a:latin typeface="Roboto"/>
              </a:rPr>
              <a:t>Qué</a:t>
            </a:r>
            <a:r>
              <a:rPr lang="en-IE" sz="3200" dirty="0">
                <a:latin typeface="Roboto"/>
              </a:rPr>
              <a:t> </a:t>
            </a:r>
            <a:r>
              <a:rPr lang="en-IE" sz="3200" dirty="0" err="1">
                <a:latin typeface="Roboto"/>
              </a:rPr>
              <a:t>mensaje</a:t>
            </a:r>
            <a:r>
              <a:rPr lang="en-IE" sz="3200" dirty="0">
                <a:latin typeface="Roboto"/>
              </a:rPr>
              <a:t> le </a:t>
            </a:r>
            <a:r>
              <a:rPr lang="en-IE" sz="3200" dirty="0" err="1">
                <a:latin typeface="Roboto"/>
              </a:rPr>
              <a:t>puedes</a:t>
            </a:r>
            <a:r>
              <a:rPr lang="en-IE" sz="3200" dirty="0">
                <a:latin typeface="Roboto"/>
              </a:rPr>
              <a:t> </a:t>
            </a:r>
            <a:r>
              <a:rPr lang="en-IE" sz="3200" dirty="0" err="1">
                <a:latin typeface="Roboto"/>
              </a:rPr>
              <a:t>dar</a:t>
            </a:r>
            <a:r>
              <a:rPr lang="en-IE" sz="3200" dirty="0">
                <a:latin typeface="Roboto"/>
              </a:rPr>
              <a:t> a X (</a:t>
            </a:r>
            <a:r>
              <a:rPr lang="en-IE" sz="3200" dirty="0" err="1">
                <a:latin typeface="Roboto"/>
              </a:rPr>
              <a:t>cliente</a:t>
            </a:r>
            <a:r>
              <a:rPr lang="en-IE" sz="3200" dirty="0">
                <a:latin typeface="Roboto"/>
              </a:rPr>
              <a:t>), para la persona que </a:t>
            </a:r>
            <a:r>
              <a:rPr lang="en-IE" sz="3200" dirty="0" err="1">
                <a:latin typeface="Roboto"/>
              </a:rPr>
              <a:t>va</a:t>
            </a:r>
            <a:r>
              <a:rPr lang="en-IE" sz="3200" dirty="0">
                <a:latin typeface="Roboto"/>
              </a:rPr>
              <a:t> a ser </a:t>
            </a:r>
            <a:r>
              <a:rPr lang="en-IE" sz="3200" dirty="0" err="1">
                <a:latin typeface="Roboto"/>
              </a:rPr>
              <a:t>posteriormente</a:t>
            </a:r>
            <a:r>
              <a:rPr lang="en-IE" sz="3200" dirty="0">
                <a:latin typeface="Roboto"/>
              </a:rPr>
              <a:t>?</a:t>
            </a:r>
          </a:p>
        </p:txBody>
      </p:sp>
      <p:pic>
        <p:nvPicPr>
          <p:cNvPr id="3" name="Picture 2">
            <a:extLst>
              <a:ext uri="{FF2B5EF4-FFF2-40B4-BE49-F238E27FC236}">
                <a16:creationId xmlns:a16="http://schemas.microsoft.com/office/drawing/2014/main" id="{44275CEE-B390-49A8-BC97-84D35339BB1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113843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F984-DD92-4E3E-9936-1A33A6D23EBC}"/>
              </a:ext>
            </a:extLst>
          </p:cNvPr>
          <p:cNvSpPr>
            <a:spLocks noGrp="1"/>
          </p:cNvSpPr>
          <p:nvPr>
            <p:ph type="title"/>
          </p:nvPr>
        </p:nvSpPr>
        <p:spPr>
          <a:xfrm>
            <a:off x="988604" y="1709738"/>
            <a:ext cx="10515600" cy="2852737"/>
          </a:xfrm>
        </p:spPr>
        <p:txBody>
          <a:bodyPr/>
          <a:lstStyle/>
          <a:p>
            <a:r>
              <a:rPr lang="en-IE" sz="4400" dirty="0" err="1">
                <a:latin typeface="Roboto"/>
              </a:rPr>
              <a:t>Estrategia</a:t>
            </a:r>
            <a:r>
              <a:rPr lang="en-IE" sz="4400" dirty="0">
                <a:latin typeface="Roboto"/>
              </a:rPr>
              <a:t>: El alma de </a:t>
            </a:r>
            <a:r>
              <a:rPr lang="en-IE" sz="4400" dirty="0" err="1">
                <a:latin typeface="Roboto"/>
              </a:rPr>
              <a:t>esa</a:t>
            </a:r>
            <a:r>
              <a:rPr lang="en-IE" sz="4400" dirty="0">
                <a:latin typeface="Roboto"/>
              </a:rPr>
              <a:t> </a:t>
            </a:r>
            <a:r>
              <a:rPr lang="en-IE" sz="4400" dirty="0" err="1">
                <a:latin typeface="Roboto"/>
              </a:rPr>
              <a:t>vida</a:t>
            </a:r>
            <a:r>
              <a:rPr lang="en-IE" sz="4400" dirty="0">
                <a:latin typeface="Roboto"/>
              </a:rPr>
              <a:t> se </a:t>
            </a:r>
            <a:r>
              <a:rPr lang="en-IE" sz="4400" dirty="0" err="1">
                <a:latin typeface="Roboto"/>
              </a:rPr>
              <a:t>convierte</a:t>
            </a:r>
            <a:r>
              <a:rPr lang="en-IE" sz="4400" dirty="0">
                <a:latin typeface="Roboto"/>
              </a:rPr>
              <a:t> </a:t>
            </a:r>
            <a:r>
              <a:rPr lang="en-IE" sz="4400" dirty="0" err="1">
                <a:latin typeface="Roboto"/>
              </a:rPr>
              <a:t>en</a:t>
            </a:r>
            <a:r>
              <a:rPr lang="en-IE" sz="4400" dirty="0">
                <a:latin typeface="Roboto"/>
              </a:rPr>
              <a:t> </a:t>
            </a:r>
            <a:r>
              <a:rPr lang="en-IE" sz="4400" dirty="0" err="1">
                <a:latin typeface="Roboto"/>
              </a:rPr>
              <a:t>tu</a:t>
            </a:r>
            <a:r>
              <a:rPr lang="en-IE" sz="4400" dirty="0">
                <a:latin typeface="Roboto"/>
              </a:rPr>
              <a:t> </a:t>
            </a:r>
            <a:r>
              <a:rPr lang="en-IE" sz="4400" dirty="0" err="1">
                <a:latin typeface="Roboto"/>
              </a:rPr>
              <a:t>guía</a:t>
            </a:r>
            <a:r>
              <a:rPr lang="en-IE" sz="4400" dirty="0">
                <a:latin typeface="Roboto"/>
              </a:rPr>
              <a:t> “</a:t>
            </a:r>
            <a:r>
              <a:rPr lang="en-IE" sz="4400" dirty="0" err="1">
                <a:latin typeface="Roboto"/>
              </a:rPr>
              <a:t>adulto</a:t>
            </a:r>
            <a:r>
              <a:rPr lang="en-IE" sz="4400" dirty="0">
                <a:latin typeface="Roboto"/>
              </a:rPr>
              <a:t>” y </a:t>
            </a:r>
            <a:r>
              <a:rPr lang="en-IE" sz="4400" dirty="0" err="1">
                <a:latin typeface="Roboto"/>
              </a:rPr>
              <a:t>te</a:t>
            </a:r>
            <a:r>
              <a:rPr lang="en-IE" sz="4400" dirty="0">
                <a:latin typeface="Roboto"/>
              </a:rPr>
              <a:t> </a:t>
            </a:r>
            <a:r>
              <a:rPr lang="en-IE" sz="4400" dirty="0" err="1">
                <a:latin typeface="Roboto"/>
              </a:rPr>
              <a:t>muestra</a:t>
            </a:r>
            <a:r>
              <a:rPr lang="en-IE" sz="4400" dirty="0">
                <a:latin typeface="Roboto"/>
              </a:rPr>
              <a:t> el </a:t>
            </a:r>
            <a:r>
              <a:rPr lang="en-IE" sz="4400" dirty="0" err="1">
                <a:latin typeface="Roboto"/>
              </a:rPr>
              <a:t>camino</a:t>
            </a:r>
            <a:r>
              <a:rPr lang="en-IE" sz="4400" dirty="0">
                <a:latin typeface="Roboto"/>
              </a:rPr>
              <a:t> y lo que </a:t>
            </a:r>
            <a:r>
              <a:rPr lang="en-IE" sz="4400" dirty="0" err="1">
                <a:latin typeface="Roboto"/>
              </a:rPr>
              <a:t>debes</a:t>
            </a:r>
            <a:r>
              <a:rPr lang="en-IE" sz="4400" dirty="0">
                <a:latin typeface="Roboto"/>
              </a:rPr>
              <a:t> </a:t>
            </a:r>
            <a:r>
              <a:rPr lang="en-IE" sz="4400" dirty="0" err="1">
                <a:latin typeface="Roboto"/>
              </a:rPr>
              <a:t>aprender</a:t>
            </a:r>
            <a:r>
              <a:rPr lang="en-IE" sz="4400" dirty="0">
                <a:latin typeface="Roboto"/>
              </a:rPr>
              <a:t> de </a:t>
            </a:r>
            <a:r>
              <a:rPr lang="en-IE" sz="4400" dirty="0" err="1">
                <a:latin typeface="Roboto"/>
              </a:rPr>
              <a:t>esa</a:t>
            </a:r>
            <a:r>
              <a:rPr lang="en-IE" sz="4400" dirty="0">
                <a:latin typeface="Roboto"/>
              </a:rPr>
              <a:t> </a:t>
            </a:r>
            <a:r>
              <a:rPr lang="en-IE" sz="4400" dirty="0" err="1">
                <a:latin typeface="Roboto"/>
              </a:rPr>
              <a:t>vida</a:t>
            </a:r>
            <a:r>
              <a:rPr lang="en-IE" sz="4400" dirty="0">
                <a:latin typeface="Roboto"/>
              </a:rPr>
              <a:t> para que no </a:t>
            </a:r>
            <a:r>
              <a:rPr lang="en-IE" sz="4400" dirty="0" err="1">
                <a:latin typeface="Roboto"/>
              </a:rPr>
              <a:t>afecte</a:t>
            </a:r>
            <a:r>
              <a:rPr lang="en-IE" sz="4400" dirty="0">
                <a:latin typeface="Roboto"/>
              </a:rPr>
              <a:t> el </a:t>
            </a:r>
            <a:r>
              <a:rPr lang="en-IE" sz="4400" dirty="0" err="1">
                <a:latin typeface="Roboto"/>
              </a:rPr>
              <a:t>problema</a:t>
            </a:r>
            <a:r>
              <a:rPr lang="en-IE" sz="4400" dirty="0">
                <a:latin typeface="Roboto"/>
              </a:rPr>
              <a:t> </a:t>
            </a:r>
            <a:r>
              <a:rPr lang="en-IE" sz="4400" dirty="0" err="1">
                <a:latin typeface="Roboto"/>
              </a:rPr>
              <a:t>en</a:t>
            </a:r>
            <a:r>
              <a:rPr lang="en-IE" sz="4400" dirty="0">
                <a:latin typeface="Roboto"/>
              </a:rPr>
              <a:t> la </a:t>
            </a:r>
            <a:r>
              <a:rPr lang="en-IE" sz="4400" dirty="0" err="1">
                <a:latin typeface="Roboto"/>
              </a:rPr>
              <a:t>vida</a:t>
            </a:r>
            <a:r>
              <a:rPr lang="en-IE" sz="4400" dirty="0">
                <a:latin typeface="Roboto"/>
              </a:rPr>
              <a:t> “posterior”</a:t>
            </a:r>
          </a:p>
        </p:txBody>
      </p:sp>
      <p:pic>
        <p:nvPicPr>
          <p:cNvPr id="3" name="Picture 2">
            <a:extLst>
              <a:ext uri="{FF2B5EF4-FFF2-40B4-BE49-F238E27FC236}">
                <a16:creationId xmlns:a16="http://schemas.microsoft.com/office/drawing/2014/main" id="{D1C98463-36AD-4D48-A866-595CF79F2EF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48281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0516-AFDD-4E35-A21C-68CC2F8AD154}"/>
              </a:ext>
            </a:extLst>
          </p:cNvPr>
          <p:cNvSpPr>
            <a:spLocks noGrp="1"/>
          </p:cNvSpPr>
          <p:nvPr>
            <p:ph type="title"/>
          </p:nvPr>
        </p:nvSpPr>
        <p:spPr>
          <a:xfrm>
            <a:off x="1093107" y="3432538"/>
            <a:ext cx="10515600" cy="2852737"/>
          </a:xfrm>
        </p:spPr>
        <p:txBody>
          <a:bodyPr/>
          <a:lstStyle/>
          <a:p>
            <a:pPr>
              <a:lnSpc>
                <a:spcPct val="107000"/>
              </a:lnSpc>
              <a:spcAft>
                <a:spcPts val="800"/>
              </a:spcAft>
            </a:pPr>
            <a:r>
              <a:rPr lang="es-ES" sz="3600" dirty="0">
                <a:effectLst/>
                <a:latin typeface="Roboto" panose="02000000000000000000" pitchFamily="2" charset="0"/>
                <a:ea typeface="Roboto" panose="02000000000000000000" pitchFamily="2" charset="0"/>
                <a:cs typeface="Times New Roman" panose="02020603050405020304" pitchFamily="18" charset="0"/>
              </a:rPr>
              <a:t>Justo antes de la muerte en esa vida: “ahora voy a contar del 5 al 1 y vas a ir justo a los momentos previos a la muerte…”</a:t>
            </a:r>
            <a:br>
              <a:rPr lang="es-ES" sz="3600" dirty="0">
                <a:effectLst/>
                <a:latin typeface="Roboto" panose="02000000000000000000" pitchFamily="2" charset="0"/>
                <a:ea typeface="Roboto" panose="02000000000000000000" pitchFamily="2" charset="0"/>
                <a:cs typeface="Times New Roman" panose="02020603050405020304" pitchFamily="18" charset="0"/>
              </a:rPr>
            </a:br>
            <a:br>
              <a:rPr lang="en-IE" sz="3600" dirty="0">
                <a:effectLst/>
                <a:latin typeface="Roboto" panose="02000000000000000000" pitchFamily="2" charset="0"/>
                <a:ea typeface="Roboto" panose="02000000000000000000" pitchFamily="2" charset="0"/>
                <a:cs typeface="Times New Roman" panose="02020603050405020304" pitchFamily="18" charset="0"/>
              </a:rPr>
            </a:br>
            <a:r>
              <a:rPr lang="es-ES" sz="3600" dirty="0">
                <a:effectLst/>
                <a:latin typeface="Roboto" panose="02000000000000000000" pitchFamily="2" charset="0"/>
                <a:ea typeface="Roboto" panose="02000000000000000000" pitchFamily="2" charset="0"/>
                <a:cs typeface="Times New Roman" panose="02020603050405020304" pitchFamily="18" charset="0"/>
              </a:rPr>
              <a:t>Justo después de la muerte en esa vida: “En esa lugar donde estás ahora, te vas a encontrar con un ángel, un ser de luz, un alma sabia…”</a:t>
            </a:r>
            <a:endParaRPr lang="en-IE" sz="3600" dirty="0">
              <a:effectLst/>
              <a:latin typeface="Roboto" panose="02000000000000000000" pitchFamily="2" charset="0"/>
              <a:ea typeface="Roboto"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6C3453F1-AF3A-400A-AE51-A35899E8CC8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556300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C7EE-9ADF-4A8B-905E-09402E2C25B7}"/>
              </a:ext>
            </a:extLst>
          </p:cNvPr>
          <p:cNvSpPr>
            <a:spLocks noGrp="1"/>
          </p:cNvSpPr>
          <p:nvPr>
            <p:ph type="title"/>
          </p:nvPr>
        </p:nvSpPr>
        <p:spPr>
          <a:xfrm>
            <a:off x="1066982" y="1879555"/>
            <a:ext cx="10515600" cy="2852737"/>
          </a:xfrm>
        </p:spPr>
        <p:txBody>
          <a:bodyPr/>
          <a:lstStyle/>
          <a:p>
            <a:r>
              <a:rPr lang="en-IE" sz="3600" dirty="0" err="1">
                <a:latin typeface="Roboto"/>
              </a:rPr>
              <a:t>Otras</a:t>
            </a:r>
            <a:r>
              <a:rPr lang="en-IE" sz="3600" dirty="0">
                <a:latin typeface="Roboto"/>
              </a:rPr>
              <a:t> </a:t>
            </a:r>
            <a:r>
              <a:rPr lang="en-IE" sz="3600" dirty="0" err="1">
                <a:latin typeface="Roboto"/>
              </a:rPr>
              <a:t>preguntas</a:t>
            </a:r>
            <a:r>
              <a:rPr lang="en-IE" sz="3600" dirty="0">
                <a:latin typeface="Roboto"/>
              </a:rPr>
              <a:t> al alma/</a:t>
            </a:r>
            <a:r>
              <a:rPr lang="en-IE" sz="3600" dirty="0" err="1">
                <a:latin typeface="Roboto"/>
              </a:rPr>
              <a:t>espíritu</a:t>
            </a:r>
            <a:r>
              <a:rPr lang="en-IE" sz="3600" dirty="0">
                <a:latin typeface="Roboto"/>
              </a:rPr>
              <a:t>/angel:</a:t>
            </a:r>
            <a:br>
              <a:rPr lang="en-IE" sz="3600" dirty="0">
                <a:latin typeface="Roboto"/>
              </a:rPr>
            </a:br>
            <a:br>
              <a:rPr lang="en-IE" sz="3600" dirty="0">
                <a:latin typeface="Roboto"/>
              </a:rPr>
            </a:br>
            <a:r>
              <a:rPr lang="en-IE" sz="3600" dirty="0">
                <a:latin typeface="Roboto"/>
              </a:rPr>
              <a:t>1- ¿</a:t>
            </a:r>
            <a:r>
              <a:rPr lang="en-IE" sz="3600" dirty="0" err="1">
                <a:latin typeface="Roboto"/>
              </a:rPr>
              <a:t>Cúal</a:t>
            </a:r>
            <a:r>
              <a:rPr lang="en-IE" sz="3600" dirty="0">
                <a:latin typeface="Roboto"/>
              </a:rPr>
              <a:t> </a:t>
            </a:r>
            <a:r>
              <a:rPr lang="es-ES" sz="3600" dirty="0">
                <a:effectLst/>
                <a:latin typeface="Roboto" panose="02000000000000000000" pitchFamily="2" charset="0"/>
                <a:ea typeface="Roboto" panose="02000000000000000000" pitchFamily="2" charset="0"/>
                <a:cs typeface="Times New Roman" panose="02020603050405020304" pitchFamily="18" charset="0"/>
              </a:rPr>
              <a:t>es el aprendizaje de esa vida? </a:t>
            </a:r>
            <a:br>
              <a:rPr lang="en-IE" sz="3600" dirty="0">
                <a:latin typeface="Roboto"/>
              </a:rPr>
            </a:br>
            <a:r>
              <a:rPr lang="en-IE" sz="3600" dirty="0">
                <a:latin typeface="Roboto"/>
              </a:rPr>
              <a:t>2- ¿</a:t>
            </a:r>
            <a:r>
              <a:rPr lang="es-ES" sz="3600" dirty="0">
                <a:effectLst/>
                <a:latin typeface="Roboto" panose="02000000000000000000" pitchFamily="2" charset="0"/>
                <a:ea typeface="Roboto" panose="02000000000000000000" pitchFamily="2" charset="0"/>
                <a:cs typeface="Times New Roman" panose="02020603050405020304" pitchFamily="18" charset="0"/>
              </a:rPr>
              <a:t> Qué mensaje necesita llevarse? </a:t>
            </a:r>
            <a:br>
              <a:rPr lang="en-IE" sz="3600" dirty="0">
                <a:latin typeface="Roboto"/>
              </a:rPr>
            </a:br>
            <a:r>
              <a:rPr lang="en-IE" sz="3600" dirty="0">
                <a:latin typeface="Roboto"/>
              </a:rPr>
              <a:t>3- ¿</a:t>
            </a:r>
            <a:r>
              <a:rPr lang="es-ES" sz="3600" dirty="0">
                <a:effectLst/>
                <a:latin typeface="Roboto" panose="02000000000000000000" pitchFamily="2" charset="0"/>
                <a:ea typeface="Roboto" panose="02000000000000000000" pitchFamily="2" charset="0"/>
                <a:cs typeface="Times New Roman" panose="02020603050405020304" pitchFamily="18" charset="0"/>
              </a:rPr>
              <a:t>Cómo le va a ayudar ese mensaje o aprendizaje en su vida a partir de ahora?</a:t>
            </a:r>
            <a:endParaRPr lang="en-IE" sz="3600" dirty="0">
              <a:latin typeface="Roboto"/>
            </a:endParaRPr>
          </a:p>
        </p:txBody>
      </p:sp>
      <p:pic>
        <p:nvPicPr>
          <p:cNvPr id="3" name="Picture 2">
            <a:extLst>
              <a:ext uri="{FF2B5EF4-FFF2-40B4-BE49-F238E27FC236}">
                <a16:creationId xmlns:a16="http://schemas.microsoft.com/office/drawing/2014/main" id="{7F2B9DA3-C02B-4C2D-AADC-A8D67688828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76482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300447" y="788107"/>
            <a:ext cx="10789656"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TRABAJO PARA SEMANA 4</a:t>
            </a:r>
          </a:p>
          <a:p>
            <a:pPr marL="685800" marR="0" lvl="2" indent="-685800" algn="l" defTabSz="914400" rtl="0" eaLnBrk="1" fontAlgn="auto" latinLnBrk="0" hangingPunct="1">
              <a:lnSpc>
                <a:spcPct val="100000"/>
              </a:lnSpc>
              <a:spcBef>
                <a:spcPts val="0"/>
              </a:spcBef>
              <a:spcAft>
                <a:spcPts val="0"/>
              </a:spcAft>
              <a:buClr>
                <a:srgbClr val="000000"/>
              </a:buClr>
              <a:buSzTx/>
              <a:buFontTx/>
              <a:buChar char="-"/>
              <a:tabLst/>
              <a:defRPr/>
            </a:pPr>
            <a:r>
              <a:rPr kumimoji="0" lang="en-IE" sz="3200" b="0" i="0" u="none" strike="noStrike" kern="0" cap="none" spc="0" normalizeH="0" baseline="0" noProof="0" dirty="0" err="1">
                <a:ln>
                  <a:noFill/>
                </a:ln>
                <a:solidFill>
                  <a:srgbClr val="000000"/>
                </a:solidFill>
                <a:effectLst/>
                <a:uLnTx/>
                <a:uFillTx/>
                <a:latin typeface="Roboto"/>
                <a:cs typeface="Arial"/>
                <a:sym typeface="Arial"/>
              </a:rPr>
              <a:t>Subir</a:t>
            </a:r>
            <a:r>
              <a:rPr kumimoji="0" lang="en-IE" sz="3200" b="0" i="0" u="none" strike="noStrike" kern="0" cap="none" spc="0" normalizeH="0" baseline="0" noProof="0" dirty="0">
                <a:ln>
                  <a:noFill/>
                </a:ln>
                <a:solidFill>
                  <a:srgbClr val="000000"/>
                </a:solidFill>
                <a:effectLst/>
                <a:uLnTx/>
                <a:uFillTx/>
                <a:latin typeface="Roboto"/>
                <a:cs typeface="Arial"/>
                <a:sym typeface="Arial"/>
              </a:rPr>
              <a:t> al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grupo</a:t>
            </a:r>
            <a:r>
              <a:rPr kumimoji="0" lang="en-IE" sz="3200" b="0" i="0" u="none" strike="noStrike" kern="0" cap="none" spc="0" normalizeH="0" baseline="0" noProof="0" dirty="0">
                <a:ln>
                  <a:noFill/>
                </a:ln>
                <a:solidFill>
                  <a:srgbClr val="000000"/>
                </a:solidFill>
                <a:effectLst/>
                <a:uLnTx/>
                <a:uFillTx/>
                <a:latin typeface="Roboto"/>
                <a:cs typeface="Arial"/>
                <a:sym typeface="Arial"/>
              </a:rPr>
              <a:t> de Facebook de la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formación</a:t>
            </a:r>
            <a:r>
              <a:rPr kumimoji="0" lang="en-IE" sz="3200" b="0" i="0" u="none" strike="noStrike" kern="0" cap="none" spc="0" normalizeH="0" baseline="0" noProof="0" dirty="0">
                <a:ln>
                  <a:noFill/>
                </a:ln>
                <a:solidFill>
                  <a:srgbClr val="000000"/>
                </a:solidFill>
                <a:effectLst/>
                <a:uLnTx/>
                <a:uFillTx/>
                <a:latin typeface="Roboto"/>
                <a:cs typeface="Arial"/>
                <a:sym typeface="Arial"/>
              </a:rPr>
              <a:t>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el</a:t>
            </a:r>
            <a:r>
              <a:rPr kumimoji="0" lang="en-IE" sz="3200" b="0" i="0" u="none" strike="noStrike" kern="0" cap="none" spc="0" normalizeH="0" baseline="0" noProof="0" dirty="0">
                <a:ln>
                  <a:noFill/>
                </a:ln>
                <a:solidFill>
                  <a:srgbClr val="000000"/>
                </a:solidFill>
                <a:effectLst/>
                <a:uLnTx/>
                <a:uFillTx/>
                <a:latin typeface="Roboto"/>
                <a:cs typeface="Arial"/>
                <a:sym typeface="Arial"/>
              </a:rPr>
              <a:t>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resumen</a:t>
            </a:r>
            <a:r>
              <a:rPr kumimoji="0" lang="en-IE" sz="3200" b="0" i="0" u="none" strike="noStrike" kern="0" cap="none" spc="0" normalizeH="0" baseline="0" noProof="0" dirty="0">
                <a:ln>
                  <a:noFill/>
                </a:ln>
                <a:solidFill>
                  <a:srgbClr val="000000"/>
                </a:solidFill>
                <a:effectLst/>
                <a:uLnTx/>
                <a:uFillTx/>
                <a:latin typeface="Roboto"/>
                <a:cs typeface="Arial"/>
                <a:sym typeface="Arial"/>
              </a:rPr>
              <a:t> de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clase</a:t>
            </a:r>
            <a:r>
              <a:rPr kumimoji="0" lang="en-IE" sz="3200" b="0" i="0" u="none" strike="noStrike" kern="0" cap="none" spc="0" normalizeH="0" baseline="0" noProof="0" dirty="0">
                <a:ln>
                  <a:noFill/>
                </a:ln>
                <a:solidFill>
                  <a:srgbClr val="000000"/>
                </a:solidFill>
                <a:effectLst/>
                <a:uLnTx/>
                <a:uFillTx/>
                <a:latin typeface="Roboto"/>
                <a:cs typeface="Arial"/>
                <a:sym typeface="Arial"/>
              </a:rPr>
              <a:t> 4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primeras</a:t>
            </a:r>
            <a:r>
              <a:rPr kumimoji="0" lang="en-IE" sz="3200" b="0" i="0" u="none" strike="noStrike" kern="0" cap="none" spc="0" normalizeH="0" baseline="0" noProof="0" dirty="0">
                <a:ln>
                  <a:noFill/>
                </a:ln>
                <a:solidFill>
                  <a:srgbClr val="000000"/>
                </a:solidFill>
                <a:effectLst/>
                <a:uLnTx/>
                <a:uFillTx/>
                <a:latin typeface="Roboto"/>
                <a:cs typeface="Arial"/>
                <a:sym typeface="Arial"/>
              </a:rPr>
              <a:t> 24 horas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mejor</a:t>
            </a:r>
            <a:r>
              <a:rPr kumimoji="0" lang="en-IE" sz="3200" b="0" i="0" u="none" strike="noStrike" kern="0" cap="none" spc="0" normalizeH="0" baseline="0" noProof="0" dirty="0">
                <a:ln>
                  <a:noFill/>
                </a:ln>
                <a:solidFill>
                  <a:srgbClr val="000000"/>
                </a:solidFill>
                <a:effectLst/>
                <a:uLnTx/>
                <a:uFillTx/>
                <a:latin typeface="Roboto"/>
                <a:cs typeface="Arial"/>
                <a:sym typeface="Arial"/>
              </a:rPr>
              <a:t>)</a:t>
            </a:r>
          </a:p>
          <a:p>
            <a:pPr marL="685800" marR="0" lvl="2" indent="-685800" algn="l" defTabSz="914400" rtl="0" eaLnBrk="1" fontAlgn="auto" latinLnBrk="0" hangingPunct="1">
              <a:lnSpc>
                <a:spcPct val="100000"/>
              </a:lnSpc>
              <a:spcBef>
                <a:spcPts val="0"/>
              </a:spcBef>
              <a:spcAft>
                <a:spcPts val="0"/>
              </a:spcAft>
              <a:buClr>
                <a:srgbClr val="000000"/>
              </a:buClr>
              <a:buSzTx/>
              <a:buFontTx/>
              <a:buChar char="-"/>
              <a:tabLst/>
              <a:defRPr/>
            </a:pPr>
            <a:r>
              <a:rPr kumimoji="0" lang="en-IE" sz="3200" b="0" i="0" u="none" strike="noStrike" kern="0" cap="none" spc="0" normalizeH="0" baseline="0" noProof="0" dirty="0">
                <a:ln>
                  <a:noFill/>
                </a:ln>
                <a:solidFill>
                  <a:srgbClr val="000000"/>
                </a:solidFill>
                <a:effectLst/>
                <a:uLnTx/>
                <a:uFillTx/>
                <a:latin typeface="Roboto"/>
                <a:cs typeface="Arial"/>
                <a:sym typeface="Arial"/>
              </a:rPr>
              <a:t>Accede a la Plataforma online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donde</a:t>
            </a:r>
            <a:r>
              <a:rPr kumimoji="0" lang="en-IE" sz="3200" b="0" i="0" u="none" strike="noStrike" kern="0" cap="none" spc="0" normalizeH="0" baseline="0" noProof="0" dirty="0">
                <a:ln>
                  <a:noFill/>
                </a:ln>
                <a:solidFill>
                  <a:srgbClr val="000000"/>
                </a:solidFill>
                <a:effectLst/>
                <a:uLnTx/>
                <a:uFillTx/>
                <a:latin typeface="Roboto"/>
                <a:cs typeface="Arial"/>
                <a:sym typeface="Arial"/>
              </a:rPr>
              <a:t>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están</a:t>
            </a:r>
            <a:r>
              <a:rPr kumimoji="0" lang="en-IE" sz="3200" b="0" i="0" u="none" strike="noStrike" kern="0" cap="none" spc="0" normalizeH="0" baseline="0" noProof="0" dirty="0">
                <a:ln>
                  <a:noFill/>
                </a:ln>
                <a:solidFill>
                  <a:srgbClr val="000000"/>
                </a:solidFill>
                <a:effectLst/>
                <a:uLnTx/>
                <a:uFillTx/>
                <a:latin typeface="Roboto"/>
                <a:cs typeface="Arial"/>
                <a:sym typeface="Arial"/>
              </a:rPr>
              <a:t> las </a:t>
            </a:r>
            <a:r>
              <a:rPr kumimoji="0" lang="en-IE" sz="3200" b="0" i="0" u="none" strike="noStrike" kern="0" cap="none" spc="0" normalizeH="0" baseline="0" noProof="0" dirty="0" err="1">
                <a:ln>
                  <a:noFill/>
                </a:ln>
                <a:solidFill>
                  <a:srgbClr val="000000"/>
                </a:solidFill>
                <a:effectLst/>
                <a:uLnTx/>
                <a:uFillTx/>
                <a:latin typeface="Roboto"/>
                <a:cs typeface="Arial"/>
                <a:sym typeface="Arial"/>
              </a:rPr>
              <a:t>grabaciones</a:t>
            </a:r>
            <a:r>
              <a:rPr kumimoji="0" lang="en-IE" sz="3200" b="0" i="0" u="none" strike="noStrike" kern="0" cap="none" spc="0" normalizeH="0" baseline="0" noProof="0" dirty="0">
                <a:ln>
                  <a:noFill/>
                </a:ln>
                <a:solidFill>
                  <a:srgbClr val="000000"/>
                </a:solidFill>
                <a:effectLst/>
                <a:uLnTx/>
                <a:uFillTx/>
                <a:latin typeface="Roboto"/>
                <a:cs typeface="Arial"/>
                <a:sym typeface="Arial"/>
              </a:rPr>
              <a:t> y </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lee </a:t>
            </a:r>
            <a:r>
              <a:rPr kumimoji="0" lang="en-IE" sz="3200" b="0" i="0" u="none" strike="noStrike" kern="0" cap="none" spc="0" normalizeH="0" baseline="0" noProof="0" dirty="0" err="1">
                <a:ln>
                  <a:noFill/>
                </a:ln>
                <a:solidFill>
                  <a:schemeClr val="tx1"/>
                </a:solidFill>
                <a:effectLst/>
                <a:uLnTx/>
                <a:uFillTx/>
                <a:latin typeface="Roboto" charset="0"/>
                <a:ea typeface="Roboto" charset="0"/>
                <a:cs typeface="Arial"/>
                <a:sym typeface="Roboto"/>
              </a:rPr>
              <a:t>los</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 </a:t>
            </a:r>
            <a:r>
              <a:rPr kumimoji="0" lang="en-IE" sz="3200" b="0" i="0" u="none" strike="noStrike" kern="0" cap="none" spc="0" normalizeH="0" baseline="0" noProof="0" dirty="0" err="1">
                <a:ln>
                  <a:noFill/>
                </a:ln>
                <a:solidFill>
                  <a:schemeClr val="tx1"/>
                </a:solidFill>
                <a:effectLst/>
                <a:uLnTx/>
                <a:uFillTx/>
                <a:latin typeface="Roboto" charset="0"/>
                <a:ea typeface="Roboto" charset="0"/>
                <a:cs typeface="Arial"/>
                <a:sym typeface="Roboto"/>
              </a:rPr>
              <a:t>apuntes</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 de la </a:t>
            </a:r>
            <a:r>
              <a:rPr kumimoji="0" lang="en-IE" sz="3200" b="0" i="0" u="none" strike="noStrike" kern="0" cap="none" spc="0" normalizeH="0" baseline="0" noProof="0" dirty="0" err="1">
                <a:ln>
                  <a:noFill/>
                </a:ln>
                <a:solidFill>
                  <a:schemeClr val="tx1"/>
                </a:solidFill>
                <a:effectLst/>
                <a:uLnTx/>
                <a:uFillTx/>
                <a:latin typeface="Roboto" charset="0"/>
                <a:ea typeface="Roboto" charset="0"/>
                <a:cs typeface="Arial"/>
                <a:sym typeface="Roboto"/>
              </a:rPr>
              <a:t>clase</a:t>
            </a:r>
            <a:r>
              <a:rPr kumimoji="0" lang="en-IE" sz="3200" b="0" i="0" u="none" strike="noStrike" kern="0" cap="none" spc="0" normalizeH="0" baseline="0" noProof="0" dirty="0">
                <a:ln>
                  <a:noFill/>
                </a:ln>
                <a:solidFill>
                  <a:schemeClr val="tx1"/>
                </a:solidFill>
                <a:effectLst/>
                <a:uLnTx/>
                <a:uFillTx/>
                <a:latin typeface="Roboto" charset="0"/>
                <a:ea typeface="Roboto" charset="0"/>
                <a:cs typeface="Arial"/>
                <a:sym typeface="Roboto"/>
              </a:rPr>
              <a:t> de hoy</a:t>
            </a:r>
            <a:endParaRPr lang="en-IE" sz="3200" dirty="0">
              <a:solidFill>
                <a:schemeClr val="tx1"/>
              </a:solidFill>
              <a:latin typeface="Roboto" charset="0"/>
              <a:ea typeface="Roboto" charset="0"/>
              <a:sym typeface="Roboto"/>
            </a:endParaRPr>
          </a:p>
          <a:p>
            <a:pPr marL="685800" marR="0" lvl="2" indent="-685800" algn="l" defTabSz="914400" rtl="0" eaLnBrk="1" fontAlgn="auto" latinLnBrk="0" hangingPunct="1">
              <a:lnSpc>
                <a:spcPct val="100000"/>
              </a:lnSpc>
              <a:spcBef>
                <a:spcPts val="0"/>
              </a:spcBef>
              <a:spcAft>
                <a:spcPts val="0"/>
              </a:spcAft>
              <a:buClr>
                <a:srgbClr val="000000"/>
              </a:buClr>
              <a:buSzTx/>
              <a:buFontTx/>
              <a:buChar char="-"/>
              <a:tabLst/>
              <a:defRPr/>
            </a:pPr>
            <a:r>
              <a:rPr lang="en-IE" sz="3200" dirty="0">
                <a:solidFill>
                  <a:schemeClr val="tx1"/>
                </a:solidFill>
                <a:latin typeface="Roboto" charset="0"/>
                <a:ea typeface="Roboto" charset="0"/>
                <a:sym typeface="Roboto"/>
              </a:rPr>
              <a:t>Agenda </a:t>
            </a:r>
            <a:r>
              <a:rPr lang="en-IE" sz="3200" dirty="0" err="1">
                <a:solidFill>
                  <a:schemeClr val="tx1"/>
                </a:solidFill>
                <a:latin typeface="Roboto" charset="0"/>
                <a:ea typeface="Roboto" charset="0"/>
                <a:sym typeface="Roboto"/>
              </a:rPr>
              <a:t>sesiones</a:t>
            </a:r>
            <a:r>
              <a:rPr lang="en-IE" sz="3200" dirty="0">
                <a:solidFill>
                  <a:schemeClr val="tx1"/>
                </a:solidFill>
                <a:latin typeface="Roboto" charset="0"/>
                <a:ea typeface="Roboto" charset="0"/>
                <a:sym typeface="Roboto"/>
              </a:rPr>
              <a:t> de </a:t>
            </a:r>
            <a:r>
              <a:rPr lang="en-IE" sz="3200" dirty="0" err="1">
                <a:solidFill>
                  <a:schemeClr val="tx1"/>
                </a:solidFill>
                <a:latin typeface="Roboto" charset="0"/>
                <a:ea typeface="Roboto" charset="0"/>
                <a:sym typeface="Roboto"/>
              </a:rPr>
              <a:t>práctica</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por</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whatsapp</a:t>
            </a:r>
            <a:endParaRPr lang="en-IE" sz="3200" dirty="0">
              <a:solidFill>
                <a:schemeClr val="tx1"/>
              </a:solidFill>
              <a:latin typeface="Roboto" charset="0"/>
              <a:ea typeface="Roboto" charset="0"/>
              <a:sym typeface="Roboto"/>
            </a:endParaRPr>
          </a:p>
          <a:p>
            <a:pPr marL="685800" indent="-685800">
              <a:buFontTx/>
              <a:buChar char="-"/>
            </a:pPr>
            <a:r>
              <a:rPr lang="es-ES" sz="3200" dirty="0">
                <a:solidFill>
                  <a:schemeClr val="tx1"/>
                </a:solidFill>
                <a:latin typeface="Roboto" charset="0"/>
                <a:ea typeface="Roboto" charset="0"/>
                <a:sym typeface="Roboto"/>
              </a:rPr>
              <a:t>Ver 2 sesiones “Resolución Miedo A Perros” </a:t>
            </a:r>
          </a:p>
          <a:p>
            <a:pPr marL="685800" indent="-685800">
              <a:buFontTx/>
              <a:buChar char="-"/>
            </a:pPr>
            <a:r>
              <a:rPr lang="en-IE" sz="3200" dirty="0">
                <a:solidFill>
                  <a:schemeClr val="tx1"/>
                </a:solidFill>
                <a:latin typeface="Roboto" charset="0"/>
                <a:ea typeface="Roboto" charset="0"/>
                <a:sym typeface="Roboto"/>
              </a:rPr>
              <a:t>Ver </a:t>
            </a:r>
            <a:r>
              <a:rPr lang="en-IE" sz="3200" dirty="0" err="1">
                <a:solidFill>
                  <a:schemeClr val="tx1"/>
                </a:solidFill>
                <a:latin typeface="Roboto" charset="0"/>
                <a:ea typeface="Roboto" charset="0"/>
                <a:sym typeface="Roboto"/>
              </a:rPr>
              <a:t>sesión</a:t>
            </a:r>
            <a:r>
              <a:rPr lang="en-IE" sz="3200" dirty="0">
                <a:solidFill>
                  <a:schemeClr val="tx1"/>
                </a:solidFill>
                <a:latin typeface="Roboto" charset="0"/>
                <a:ea typeface="Roboto" charset="0"/>
                <a:sym typeface="Roboto"/>
              </a:rPr>
              <a:t> “</a:t>
            </a:r>
            <a:r>
              <a:rPr lang="en-IE" sz="3200" dirty="0" err="1">
                <a:solidFill>
                  <a:schemeClr val="tx1"/>
                </a:solidFill>
                <a:latin typeface="Roboto" charset="0"/>
                <a:ea typeface="Roboto" charset="0"/>
                <a:sym typeface="Roboto"/>
              </a:rPr>
              <a:t>Perdón</a:t>
            </a:r>
            <a:r>
              <a:rPr lang="en-IE" sz="3200" dirty="0">
                <a:solidFill>
                  <a:schemeClr val="tx1"/>
                </a:solidFill>
                <a:latin typeface="Roboto" charset="0"/>
                <a:ea typeface="Roboto" charset="0"/>
                <a:sym typeface="Roboto"/>
              </a:rPr>
              <a:t> y </a:t>
            </a:r>
            <a:r>
              <a:rPr lang="en-IE" sz="3200" dirty="0" err="1">
                <a:solidFill>
                  <a:schemeClr val="tx1"/>
                </a:solidFill>
                <a:latin typeface="Roboto" charset="0"/>
                <a:ea typeface="Roboto" charset="0"/>
                <a:sym typeface="Roboto"/>
              </a:rPr>
              <a:t>Sanación</a:t>
            </a:r>
            <a:r>
              <a:rPr lang="en-IE" sz="3200" dirty="0">
                <a:solidFill>
                  <a:schemeClr val="tx1"/>
                </a:solidFill>
                <a:latin typeface="Roboto" charset="0"/>
                <a:ea typeface="Roboto" charset="0"/>
                <a:sym typeface="Roboto"/>
              </a:rPr>
              <a:t> de Ni</a:t>
            </a:r>
            <a:r>
              <a:rPr lang="es-ES" sz="3200" dirty="0" err="1">
                <a:solidFill>
                  <a:schemeClr val="tx1"/>
                </a:solidFill>
                <a:latin typeface="Roboto" charset="0"/>
                <a:ea typeface="Roboto" charset="0"/>
                <a:sym typeface="Roboto"/>
              </a:rPr>
              <a:t>ño</a:t>
            </a:r>
            <a:r>
              <a:rPr lang="es-ES" sz="3200" dirty="0">
                <a:solidFill>
                  <a:schemeClr val="tx1"/>
                </a:solidFill>
                <a:latin typeface="Roboto" charset="0"/>
                <a:ea typeface="Roboto" charset="0"/>
                <a:sym typeface="Roboto"/>
              </a:rPr>
              <a:t> Interior” </a:t>
            </a:r>
          </a:p>
          <a:p>
            <a:r>
              <a:rPr lang="es-ES" sz="3200" dirty="0">
                <a:solidFill>
                  <a:schemeClr val="tx1"/>
                </a:solidFill>
                <a:latin typeface="Roboto" charset="0"/>
                <a:ea typeface="Roboto" charset="0"/>
                <a:sym typeface="Roboto"/>
              </a:rPr>
              <a:t>	(Buscar en la sección de “Sesiones Por Zoom”)</a:t>
            </a:r>
          </a:p>
          <a:p>
            <a:pPr marL="685800" marR="0" lvl="0" indent="-685800" rtl="0">
              <a:spcBef>
                <a:spcPts val="0"/>
              </a:spcBef>
              <a:spcAft>
                <a:spcPts val="0"/>
              </a:spcAft>
              <a:buFontTx/>
              <a:buChar char="-"/>
            </a:pPr>
            <a:endParaRPr lang="es-ES" sz="32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n-IE" sz="3600" dirty="0">
              <a:latin typeface="Roboto"/>
            </a:endParaRPr>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4" name="Picture 3">
            <a:extLst>
              <a:ext uri="{FF2B5EF4-FFF2-40B4-BE49-F238E27FC236}">
                <a16:creationId xmlns:a16="http://schemas.microsoft.com/office/drawing/2014/main" id="{B26C75F2-2A0C-4519-AF6A-06317EBBBFE9}"/>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97869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err="1">
                <a:latin typeface="Roboto"/>
              </a:rPr>
              <a:t>Encontrar</a:t>
            </a:r>
            <a:r>
              <a:rPr lang="en-IE" sz="4800" dirty="0">
                <a:latin typeface="Roboto"/>
              </a:rPr>
              <a:t> la causa </a:t>
            </a:r>
            <a:br>
              <a:rPr lang="en-IE" sz="4800" dirty="0">
                <a:latin typeface="Roboto"/>
              </a:rPr>
            </a:br>
            <a:r>
              <a:rPr lang="en-IE" sz="4800" dirty="0">
                <a:latin typeface="Roboto"/>
              </a:rPr>
              <a:t>vs. </a:t>
            </a:r>
            <a:br>
              <a:rPr lang="en-IE" sz="4800" dirty="0">
                <a:latin typeface="Roboto"/>
              </a:rPr>
            </a:br>
            <a:r>
              <a:rPr lang="en-IE" sz="4800" dirty="0" err="1">
                <a:latin typeface="Roboto"/>
              </a:rPr>
              <a:t>cambiar</a:t>
            </a:r>
            <a:r>
              <a:rPr lang="en-IE" sz="4800" dirty="0">
                <a:latin typeface="Roboto"/>
              </a:rPr>
              <a:t> la </a:t>
            </a:r>
            <a:r>
              <a:rPr lang="en-IE" sz="4800" dirty="0" err="1">
                <a:latin typeface="Roboto"/>
              </a:rPr>
              <a:t>percepción</a:t>
            </a:r>
            <a:r>
              <a:rPr lang="en-IE" sz="4800" dirty="0">
                <a:latin typeface="Roboto"/>
              </a:rPr>
              <a:t> y </a:t>
            </a:r>
            <a:r>
              <a:rPr lang="en-IE" sz="4800" dirty="0" err="1">
                <a:latin typeface="Roboto"/>
              </a:rPr>
              <a:t>emoción</a:t>
            </a:r>
            <a:r>
              <a:rPr lang="en-IE" sz="4800" dirty="0">
                <a:latin typeface="Roboto"/>
              </a:rPr>
              <a:t> + </a:t>
            </a:r>
            <a:r>
              <a:rPr lang="en-IE" sz="4800" dirty="0" err="1">
                <a:latin typeface="Roboto"/>
              </a:rPr>
              <a:t>aprendizaje</a:t>
            </a:r>
            <a:endParaRPr lang="en-IE" sz="4800" dirty="0">
              <a:latin typeface="Roboto"/>
            </a:endParaRPr>
          </a:p>
        </p:txBody>
      </p:sp>
      <p:pic>
        <p:nvPicPr>
          <p:cNvPr id="3" name="Picture 2">
            <a:extLst>
              <a:ext uri="{FF2B5EF4-FFF2-40B4-BE49-F238E27FC236}">
                <a16:creationId xmlns:a16="http://schemas.microsoft.com/office/drawing/2014/main" id="{74C999DA-41A7-4982-86B9-C04BA64EC70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046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err="1">
                <a:latin typeface="Roboto"/>
              </a:rPr>
              <a:t>Muchas</a:t>
            </a:r>
            <a:r>
              <a:rPr lang="en-IE" sz="4800" dirty="0">
                <a:latin typeface="Roboto"/>
              </a:rPr>
              <a:t> </a:t>
            </a:r>
            <a:r>
              <a:rPr lang="en-IE" sz="4800" dirty="0" err="1">
                <a:latin typeface="Roboto"/>
              </a:rPr>
              <a:t>formas</a:t>
            </a:r>
            <a:r>
              <a:rPr lang="en-IE" sz="4800" dirty="0">
                <a:latin typeface="Roboto"/>
              </a:rPr>
              <a:t> de </a:t>
            </a:r>
            <a:r>
              <a:rPr lang="en-IE" sz="4800" dirty="0" err="1">
                <a:latin typeface="Roboto"/>
              </a:rPr>
              <a:t>hacer</a:t>
            </a:r>
            <a:r>
              <a:rPr lang="en-IE" sz="4800" dirty="0">
                <a:latin typeface="Roboto"/>
              </a:rPr>
              <a:t> una </a:t>
            </a:r>
            <a:r>
              <a:rPr lang="en-IE" sz="4800" dirty="0" err="1">
                <a:latin typeface="Roboto"/>
              </a:rPr>
              <a:t>regresión</a:t>
            </a:r>
            <a:endParaRPr lang="en-IE" sz="4800" dirty="0">
              <a:latin typeface="Roboto"/>
            </a:endParaRPr>
          </a:p>
        </p:txBody>
      </p:sp>
      <p:pic>
        <p:nvPicPr>
          <p:cNvPr id="3" name="Picture 2">
            <a:extLst>
              <a:ext uri="{FF2B5EF4-FFF2-40B4-BE49-F238E27FC236}">
                <a16:creationId xmlns:a16="http://schemas.microsoft.com/office/drawing/2014/main" id="{D3FC041A-7907-4443-82E4-37A6AD1AE38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78852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err="1">
                <a:latin typeface="Roboto"/>
              </a:rPr>
              <a:t>Regresión</a:t>
            </a:r>
            <a:r>
              <a:rPr lang="en-IE" sz="4800" dirty="0">
                <a:latin typeface="Roboto"/>
              </a:rPr>
              <a:t> </a:t>
            </a:r>
            <a:r>
              <a:rPr lang="en-IE" sz="4800" dirty="0" err="1">
                <a:latin typeface="Roboto"/>
              </a:rPr>
              <a:t>Multilineal</a:t>
            </a:r>
            <a:r>
              <a:rPr lang="en-IE" sz="4800" dirty="0">
                <a:latin typeface="Roboto"/>
              </a:rPr>
              <a:t> Segura es un </a:t>
            </a:r>
            <a:r>
              <a:rPr lang="en-IE" sz="4800" dirty="0" err="1">
                <a:latin typeface="Roboto"/>
              </a:rPr>
              <a:t>híbrido</a:t>
            </a:r>
            <a:r>
              <a:rPr lang="en-IE" sz="4800" dirty="0">
                <a:latin typeface="Roboto"/>
              </a:rPr>
              <a:t> (poco </a:t>
            </a:r>
            <a:r>
              <a:rPr lang="en-IE" sz="4800" dirty="0" err="1">
                <a:latin typeface="Roboto"/>
              </a:rPr>
              <a:t>contenido</a:t>
            </a:r>
            <a:r>
              <a:rPr lang="en-IE" sz="4800" dirty="0">
                <a:latin typeface="Roboto"/>
              </a:rPr>
              <a:t>)</a:t>
            </a:r>
          </a:p>
        </p:txBody>
      </p:sp>
      <p:pic>
        <p:nvPicPr>
          <p:cNvPr id="3" name="Picture 2">
            <a:extLst>
              <a:ext uri="{FF2B5EF4-FFF2-40B4-BE49-F238E27FC236}">
                <a16:creationId xmlns:a16="http://schemas.microsoft.com/office/drawing/2014/main" id="{89726E2C-23D0-4E92-B969-F18AD0C8290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253678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dirty="0"/>
              <a:t> </a:t>
            </a:r>
            <a:r>
              <a:rPr lang="en-IE" sz="4800" dirty="0">
                <a:latin typeface="Roboto"/>
              </a:rPr>
              <a:t>Lo principal no es lo </a:t>
            </a:r>
            <a:r>
              <a:rPr lang="en-IE" sz="4800" dirty="0" err="1">
                <a:latin typeface="Roboto"/>
              </a:rPr>
              <a:t>qué</a:t>
            </a:r>
            <a:r>
              <a:rPr lang="en-IE" sz="4800" dirty="0">
                <a:latin typeface="Roboto"/>
              </a:rPr>
              <a:t> </a:t>
            </a:r>
            <a:r>
              <a:rPr lang="en-IE" sz="4800" dirty="0" err="1">
                <a:latin typeface="Roboto"/>
              </a:rPr>
              <a:t>sucedió</a:t>
            </a:r>
            <a:r>
              <a:rPr lang="en-IE" sz="4800" dirty="0">
                <a:latin typeface="Roboto"/>
              </a:rPr>
              <a:t> (</a:t>
            </a:r>
            <a:r>
              <a:rPr lang="en-IE" sz="4800" dirty="0" err="1">
                <a:latin typeface="Roboto"/>
              </a:rPr>
              <a:t>recuerdos</a:t>
            </a:r>
            <a:r>
              <a:rPr lang="en-IE" sz="4800" dirty="0">
                <a:latin typeface="Roboto"/>
              </a:rPr>
              <a:t>), </a:t>
            </a:r>
            <a:r>
              <a:rPr lang="en-IE" sz="4800" dirty="0" err="1">
                <a:latin typeface="Roboto"/>
              </a:rPr>
              <a:t>sino</a:t>
            </a:r>
            <a:r>
              <a:rPr lang="en-IE" sz="4800" dirty="0">
                <a:latin typeface="Roboto"/>
              </a:rPr>
              <a:t> </a:t>
            </a:r>
            <a:r>
              <a:rPr lang="en-IE" sz="4800" dirty="0" err="1">
                <a:latin typeface="Roboto"/>
              </a:rPr>
              <a:t>el</a:t>
            </a:r>
            <a:r>
              <a:rPr lang="en-IE" sz="4800" dirty="0">
                <a:latin typeface="Roboto"/>
              </a:rPr>
              <a:t> </a:t>
            </a:r>
            <a:r>
              <a:rPr lang="en-IE" sz="4800" dirty="0" err="1">
                <a:latin typeface="Roboto"/>
              </a:rPr>
              <a:t>cómo</a:t>
            </a:r>
            <a:r>
              <a:rPr lang="en-IE" sz="4800" dirty="0">
                <a:latin typeface="Roboto"/>
              </a:rPr>
              <a:t> </a:t>
            </a:r>
            <a:r>
              <a:rPr lang="en-IE" sz="4800" dirty="0" err="1">
                <a:latin typeface="Roboto"/>
              </a:rPr>
              <a:t>cambiar</a:t>
            </a:r>
            <a:r>
              <a:rPr lang="en-IE" sz="4800" dirty="0">
                <a:latin typeface="Roboto"/>
              </a:rPr>
              <a:t> </a:t>
            </a:r>
            <a:r>
              <a:rPr lang="en-IE" sz="4800" dirty="0" err="1">
                <a:latin typeface="Roboto"/>
              </a:rPr>
              <a:t>el</a:t>
            </a:r>
            <a:r>
              <a:rPr lang="en-IE" sz="4800" dirty="0">
                <a:latin typeface="Roboto"/>
              </a:rPr>
              <a:t> </a:t>
            </a:r>
            <a:r>
              <a:rPr lang="en-IE" sz="4800" dirty="0" err="1">
                <a:latin typeface="Roboto"/>
              </a:rPr>
              <a:t>significado</a:t>
            </a:r>
            <a:r>
              <a:rPr lang="en-IE" sz="4800" dirty="0">
                <a:latin typeface="Roboto"/>
              </a:rPr>
              <a:t> y </a:t>
            </a:r>
            <a:r>
              <a:rPr lang="en-IE" sz="4800" dirty="0" err="1">
                <a:latin typeface="Roboto"/>
              </a:rPr>
              <a:t>emoción</a:t>
            </a:r>
            <a:r>
              <a:rPr lang="en-IE" sz="4800" dirty="0">
                <a:latin typeface="Roboto"/>
              </a:rPr>
              <a:t> de la </a:t>
            </a:r>
            <a:r>
              <a:rPr lang="en-IE" sz="4800" dirty="0" err="1">
                <a:latin typeface="Roboto"/>
              </a:rPr>
              <a:t>realidad</a:t>
            </a:r>
            <a:r>
              <a:rPr lang="en-IE" sz="4800" dirty="0">
                <a:latin typeface="Roboto"/>
              </a:rPr>
              <a:t> </a:t>
            </a:r>
            <a:r>
              <a:rPr lang="en-IE" sz="4800" dirty="0" err="1">
                <a:latin typeface="Roboto"/>
              </a:rPr>
              <a:t>percibida</a:t>
            </a:r>
            <a:r>
              <a:rPr lang="en-IE" sz="4800" dirty="0">
                <a:latin typeface="Roboto"/>
              </a:rPr>
              <a:t> (</a:t>
            </a:r>
            <a:r>
              <a:rPr lang="en-IE" sz="4800" dirty="0" err="1">
                <a:latin typeface="Roboto"/>
              </a:rPr>
              <a:t>solución</a:t>
            </a:r>
            <a:r>
              <a:rPr lang="en-IE" sz="4800" dirty="0">
                <a:latin typeface="Roboto"/>
              </a:rPr>
              <a:t>)</a:t>
            </a:r>
          </a:p>
        </p:txBody>
      </p:sp>
      <p:pic>
        <p:nvPicPr>
          <p:cNvPr id="3" name="Picture 2">
            <a:extLst>
              <a:ext uri="{FF2B5EF4-FFF2-40B4-BE49-F238E27FC236}">
                <a16:creationId xmlns:a16="http://schemas.microsoft.com/office/drawing/2014/main" id="{6FFAF519-ECA7-47AE-B61A-3F89952ABFB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23377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err="1">
                <a:latin typeface="Roboto"/>
              </a:rPr>
              <a:t>Cuándo</a:t>
            </a:r>
            <a:r>
              <a:rPr lang="en-IE" sz="4800" dirty="0">
                <a:latin typeface="Roboto"/>
              </a:rPr>
              <a:t> </a:t>
            </a:r>
            <a:r>
              <a:rPr lang="en-IE" sz="4800" dirty="0" err="1">
                <a:latin typeface="Roboto"/>
              </a:rPr>
              <a:t>utilizar</a:t>
            </a:r>
            <a:r>
              <a:rPr lang="en-IE" sz="4800" dirty="0">
                <a:latin typeface="Roboto"/>
              </a:rPr>
              <a:t>: No </a:t>
            </a:r>
            <a:r>
              <a:rPr lang="en-IE" sz="4800" dirty="0" err="1">
                <a:latin typeface="Roboto"/>
              </a:rPr>
              <a:t>suele</a:t>
            </a:r>
            <a:r>
              <a:rPr lang="en-IE" sz="4800" dirty="0">
                <a:latin typeface="Roboto"/>
              </a:rPr>
              <a:t> ser la </a:t>
            </a:r>
            <a:r>
              <a:rPr lang="en-IE" sz="4800" dirty="0" err="1">
                <a:latin typeface="Roboto"/>
              </a:rPr>
              <a:t>primera</a:t>
            </a:r>
            <a:r>
              <a:rPr lang="en-IE" sz="4800" dirty="0">
                <a:latin typeface="Roboto"/>
              </a:rPr>
              <a:t> </a:t>
            </a:r>
            <a:r>
              <a:rPr lang="en-IE" sz="4800" dirty="0" err="1">
                <a:latin typeface="Roboto"/>
              </a:rPr>
              <a:t>opción</a:t>
            </a:r>
            <a:r>
              <a:rPr lang="en-IE" sz="4800" dirty="0">
                <a:latin typeface="Roboto"/>
              </a:rPr>
              <a:t> </a:t>
            </a:r>
            <a:r>
              <a:rPr lang="en-IE" sz="4800" dirty="0" err="1">
                <a:latin typeface="Roboto"/>
              </a:rPr>
              <a:t>aunque</a:t>
            </a:r>
            <a:r>
              <a:rPr lang="en-IE" sz="4800" dirty="0">
                <a:latin typeface="Roboto"/>
              </a:rPr>
              <a:t> </a:t>
            </a:r>
            <a:r>
              <a:rPr lang="en-IE" sz="4800" dirty="0" err="1">
                <a:latin typeface="Roboto"/>
              </a:rPr>
              <a:t>sí</a:t>
            </a:r>
            <a:r>
              <a:rPr lang="en-IE" sz="4800" dirty="0">
                <a:latin typeface="Roboto"/>
              </a:rPr>
              <a:t> la </a:t>
            </a:r>
            <a:r>
              <a:rPr lang="en-IE" sz="4800" dirty="0" err="1">
                <a:latin typeface="Roboto"/>
              </a:rPr>
              <a:t>segunda</a:t>
            </a:r>
            <a:r>
              <a:rPr lang="en-IE" sz="4800" dirty="0">
                <a:latin typeface="Roboto"/>
              </a:rPr>
              <a:t> o </a:t>
            </a:r>
            <a:r>
              <a:rPr lang="en-IE" sz="4800" dirty="0" err="1">
                <a:latin typeface="Roboto"/>
              </a:rPr>
              <a:t>tercera</a:t>
            </a:r>
            <a:r>
              <a:rPr lang="en-IE" sz="4800" dirty="0">
                <a:latin typeface="Roboto"/>
              </a:rPr>
              <a:t> (</a:t>
            </a:r>
            <a:r>
              <a:rPr lang="es-ES" sz="4800" dirty="0">
                <a:latin typeface="Roboto"/>
              </a:rPr>
              <a:t>¿</a:t>
            </a:r>
            <a:r>
              <a:rPr lang="en-IE" sz="4800" dirty="0" err="1">
                <a:latin typeface="Roboto"/>
              </a:rPr>
              <a:t>referencia</a:t>
            </a:r>
            <a:r>
              <a:rPr lang="en-IE" sz="4800" dirty="0">
                <a:latin typeface="Roboto"/>
              </a:rPr>
              <a:t> la persona el </a:t>
            </a:r>
            <a:r>
              <a:rPr lang="en-IE" sz="4800" dirty="0" err="1">
                <a:latin typeface="Roboto"/>
              </a:rPr>
              <a:t>pasado</a:t>
            </a:r>
            <a:r>
              <a:rPr lang="en-IE" sz="4800" dirty="0">
                <a:latin typeface="Roboto"/>
              </a:rPr>
              <a:t>?)</a:t>
            </a:r>
          </a:p>
        </p:txBody>
      </p:sp>
      <p:pic>
        <p:nvPicPr>
          <p:cNvPr id="3" name="Picture 2">
            <a:extLst>
              <a:ext uri="{FF2B5EF4-FFF2-40B4-BE49-F238E27FC236}">
                <a16:creationId xmlns:a16="http://schemas.microsoft.com/office/drawing/2014/main" id="{BB66AAD5-9F1C-43EF-A1C3-9DA4BD7BE24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984608976"/>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15044</TotalTime>
  <Words>2118</Words>
  <Application>Microsoft Office PowerPoint</Application>
  <PresentationFormat>Widescreen</PresentationFormat>
  <Paragraphs>86</Paragraphs>
  <Slides>48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Roboto</vt:lpstr>
      <vt:lpstr>Tema de Office</vt:lpstr>
      <vt:lpstr>PowerPoint Presentation</vt:lpstr>
      <vt:lpstr>Qué Son Las Regresiones Multilineales Seguras</vt:lpstr>
      <vt:lpstr>Regresión: Posible Inicio o raíz del problema  Multilineal: Abarca pasado, futuro y presente  Segura: Evita crear falsos recuerdos</vt:lpstr>
      <vt:lpstr>Los recuerdos y la memoria es una percepción de la realidad según nuestro Sistema  Interno de Representación (el mapa no es el territorio)</vt:lpstr>
      <vt:lpstr>Encontrar la causa  vs.  cambiar la percepción y emoción + aprendizaje</vt:lpstr>
      <vt:lpstr>Muchas formas de hacer una regresión</vt:lpstr>
      <vt:lpstr>Regresión Multilineal Segura es un híbrido (poco contenido)</vt:lpstr>
      <vt:lpstr> Lo principal no es lo qué sucedió (recuerdos), sino el cómo cambiar el significado y emoción de la realidad percibida (solución)</vt:lpstr>
      <vt:lpstr>Cuándo utilizar: No suele ser la primera opción aunque sí la segunda o tercera (¿referencia la persona el pasado?)</vt:lpstr>
      <vt:lpstr>Casos: Culpa, arrepentimiento, tristeza, enfado, ira, trauma, perdón, dolor emocional, fobias, ansiedad, otras emociones no resueltas</vt:lpstr>
      <vt:lpstr>PROCEDIMIENTO: 1- Antes de comenzar (explicación de la memoria y los recuerdos) 2- Inducción/profundización/lugar mágico/retos hipnóticos 3-  Descubrir el Evento Inicial Causante (EIC) – (técnica del puente afectivo) 4- Purificación de eventos pasados ( técnica del niño informado) 5- Puente al futuro con nuevos recursos</vt:lpstr>
      <vt:lpstr>3- Descubrir el Evento Inicial Causante (técnica Puente afectivo)</vt:lpstr>
      <vt:lpstr>4- Purificar Eventos Pasados  ( técnica del niño informado)</vt:lpstr>
      <vt:lpstr>5- Puente al futuro con nuevos recursos</vt:lpstr>
      <vt:lpstr>Extras a tener en cuenta</vt:lpstr>
      <vt:lpstr>Si se produce regresión al útero materno; Igual procedimiento que después del nacimiento</vt:lpstr>
      <vt:lpstr>Para evitar falsos recuerdos (escucha y toma nota): Qué, cúando, cómo, dónde  - ¿Es de día o de noche?  - ¿Estás dentro o fuera? - ¿Estas sólo o acompañado? - ¿Qué edad tienes? - Describe la escena (desde arriba/disociado, para evitar impacto emocional fuerte) </vt:lpstr>
      <vt:lpstr>Si se quiere profundizar en la información (no es necesario y conviene evitarlo si se puede para evitar que la persona tenga que revivir escenas desagradables o incómodas)   - ¿Qué está sucediendo? - ¿Qué pasa después?</vt:lpstr>
      <vt:lpstr>Regresión a recursos positivos</vt:lpstr>
      <vt:lpstr>PRÁCTICA GRUPO: Regresión Multilineal a Momento Positivo (recurso positivo)</vt:lpstr>
      <vt:lpstr>PRÁCTICA: Regresión Multilineal a Resolución de Conflicto</vt:lpstr>
      <vt:lpstr>DESCANSO 10 MINUTOS</vt:lpstr>
      <vt:lpstr>Terapia GESTALT (cambio de roles):   Para Perdón O Resolución De Conflicto Con Alguien</vt:lpstr>
      <vt:lpstr>PASO 1 - “Imagina que X (nombre de la persona) está en frente de tí. Él/Ella va a escuchar todo lo que tienes que decir. Dile ahora a esa persona cómo sus acciones te hicieron sentir o te hirieron en aquél momento y después. (Insiste en que la persona está segura e invita a hablar si no lo hace)  RECUERDA: Tienes todo el conocimiento, experiencia, sabiduría, entendimiento, inteligencia de tu yo adulto.</vt:lpstr>
      <vt:lpstr>PASO 2- Pasar a ver a través de los ojos de la persona que ha realizado el daño, después de haber dicho lo que necesitaba decir y soltar  Cambia de roles de nuevo: ¿Te gustaría responder a lo que acaba de decir?</vt:lpstr>
      <vt:lpstr>PASO 3 - Cuando se haya producido ese intercambio de diálogo: ¿Hay algo más que quieres decir?</vt:lpstr>
      <vt:lpstr>LO IMPORTANTE:  ¿“Estás dispuesto a perdonarte y perdonar a esa persona por lo que sucedió o por las disculpas que te debería dar esa persona?”   No por ella, sino por tí, porque cuando tú perdonas, serás capaz de hacer que deje de tener poder sobre tí. No significa que lo que hizo está bien, sino que decides dejar de darle poder en tu vida “</vt:lpstr>
      <vt:lpstr>Si la persona se niega a perdonar: Se insiste y se le pregunta al subconsciente: ¿Qué es lo que necesita X (cliente) para perdonar y soltar definitivamente de su vida para que deje de tener poder?</vt:lpstr>
      <vt:lpstr>Puedes crear una metáfora( ejemplo, cortar cuerdas con la persona, dejar atrás, despedirse para siempre de la emoción negativa/culpa...)</vt:lpstr>
      <vt:lpstr>“Como resultado de lo que ha sido descubierto, aprendido y soltado hoy, ¿cómo va a ser diferente tu vida en los próximos días, semanas, meses?  Después de soltar ese problema y de haber perdonado al otro y a tí, ¿cúal es el aprendizaje que obtienes y que va a mejorar tu vida?”</vt:lpstr>
      <vt:lpstr>La información proporcionada por la persona, se convierte en las sugestiones directas que damos</vt:lpstr>
      <vt:lpstr>DOLOR POR PÉRDIDA DE SER QUERIDO (NO RESUELTA)</vt:lpstr>
      <vt:lpstr>Técnicas:  - Volver al último encuentro  - Ir a un lugar féliz  - Ir a un lugar sagrado y pedir a la persona querida que aparezca </vt:lpstr>
      <vt:lpstr>Si son varias personas a las que se desea despedir: Se puede utilizar la metáfora del tren de la vida. “Los viajeros que se despiden se van bajando en las estaciones correspondientes y se expresa lo que les hubiese gustado decir” (también sin contenido) </vt:lpstr>
      <vt:lpstr>GESTALT (cambio de roles): Dí lo que sientes, está escuchándote</vt:lpstr>
      <vt:lpstr>Preguntas de resolución:  - ¿Qué es lo que te gustaría que x (cliente) recordase sobre tí? - ¿Que consejos o palabras de sabiduría podrían ayudar a X (cliente) - ¿Qué puedes decir a X (cliente) para que pueda soltar y superar este proceso? - ¿Cómo puede X (cliente) conseguir soltar o cerrar este proceso? - ¿Qué puede hacer X (cliente) para aceptar tu despedida y continuar con su vida? - ¿Cómo puede X (cliente) beneficiarse de este diálogo? - ¿Qué más necesita X (cliente) para ser más feliz y mejorar su vida? FINAL (para los dos): ¿Hay alguna cosa más que te gustaría decir antes de decir ADIOS / HASTA SIEMPRE?</vt:lpstr>
      <vt:lpstr>Durante la regresión, se pude utilizar Terapia de Partes (reencuadre en 6 pasos) o Terapia de Perdón si es necesario. NO SIEMPRE ES NECESARIO</vt:lpstr>
      <vt:lpstr>REGRESIÓN A VIDAS PASADAS</vt:lpstr>
      <vt:lpstr>DESPUES DE LA INDUCCIÓN Y PROFUNDIZACIÓN:   “tu mente subconsciente va a llevarte a una vida que está relacionada con algo que te está ocurriendo ahora. Cuando viajes a esa vida, va a servir para que alguno de tus problemas se aclare, para encontrar nuevos recursos para hacerlo frente o para que ese problema desaparezca”</vt:lpstr>
      <vt:lpstr>DESPUES DE LA INDUCCIÓN Y PROFUNDIZACIÓN:   “Detrás de una de esas puertas hay algo que está relacionado con lo que quieres cambiar en esta vida y que te está ocurriendo ahora. Vas a sentirte atraida por una de esas puertas, y cuando estés preparada, vas a abrir esa puerta que te lleva a un tiempo, a una vida pasada, a un momento anterior a esta vida, otro cuerpo, otra cara…voy a contra del 10 al 1 y con cada número te vas acercando más a esa puerta y cuando estés preparada para entrar, asiente con la cabeza. Abre la puerta y pasa hacia adentro, y voy a contar del 1 al 3 y con cada número aparece con más claridad dónde estás…1, lo que oyes, lo que ves…2..más y más claridad…cada vez más y más claridad…3…más conciente  de lo que ves, oyes o sientes…Describe la escena!”</vt:lpstr>
      <vt:lpstr>NOTAS: La elección de la puerta se puede manifestar iluminando u otro procedimiento subjetivo que describamos/  “Cuando cruces esa puerta, vas a estar en otro tiempo y otro lugar, donde tu espíritu habitaba dentro de otro cuerpo, con otra cara y con otro nombre” </vt:lpstr>
      <vt:lpstr>Otras preguntas durante VIDAS PASADAS:  - ¿Eres hombre o mujer o aún no tienes cuerpo? Descríbeme quien eres - ¿En el campo o en la ciudad? - Descríbeme dónde estás - “ Cuando cuente del 1 al 5, te vas a trasladar a una escena donde hay gente y quizás una de esas personas seas tú” - “Métete dentro de ese cuerpo y mira a través de esos ojos. ¿Como te llamas? - Voy a contar del 1 al 5 e iremos avanzando por los eventos principales de esa vida. -¿Qué edad tienes?   </vt:lpstr>
      <vt:lpstr>NOTA: No es necesario que la persona reviva su propia muerte en esa vida pasada. Si sucede, disociamos a la persona del sufrimiento y enseguida hacemos que la persona se reuna con un angel, su espíritu, su alma, ser de luz para que le muestre el aprendizaje (ver preguntas al alma/espíritu/angel)</vt:lpstr>
      <vt:lpstr>Preguntas al alma/espíritu/angel:  1- ¿Cúal era la misión de X (cliente) o qué tiene que aprender en esa vida? 2- ¿Cómo le va a ayudar ese aprendizaje a X en su vida posterior (especificar la vida o fecha de la vida presente)? 3- ¿Cómo le va a servir a X (cliente) haber vivido esa vida? 4- ¿Qué mensaje le puedes dar a X (cliente), para la persona que va a ser posteriormente?</vt:lpstr>
      <vt:lpstr>Estrategia: El alma de esa vida se convierte en tu guía “adulto” y te muestra el camino y lo que debes aprender de esa vida para que no afecte el problema en la vida “posterior”</vt:lpstr>
      <vt:lpstr>Justo antes de la muerte en esa vida: “ahora voy a contar del 5 al 1 y vas a ir justo a los momentos previos a la muerte…”  Justo después de la muerte en esa vida: “En esa lugar donde estás ahora, te vas a encontrar con un ángel, un ser de luz, un alma sabia…”</vt:lpstr>
      <vt:lpstr>Otras preguntas al alma/espíritu/angel:  1- ¿Cúal es el aprendizaje de esa vida?  2- ¿ Qué mensaje necesita llevarse?  3- ¿Cómo le va a ayudar ese mensaje o aprendizaje en su vida a partir de ahora?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Lentijo Fernandez</dc:creator>
  <cp:lastModifiedBy>Ivan Lentijo Fernandez</cp:lastModifiedBy>
  <cp:revision>522</cp:revision>
  <cp:lastPrinted>2019-10-02T08:54:55Z</cp:lastPrinted>
  <dcterms:modified xsi:type="dcterms:W3CDTF">2022-10-05T12:48:51Z</dcterms:modified>
</cp:coreProperties>
</file>